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77"/>
  </p:notesMasterIdLst>
  <p:sldIdLst>
    <p:sldId id="256" r:id="rId5"/>
    <p:sldId id="258" r:id="rId6"/>
    <p:sldId id="257" r:id="rId7"/>
    <p:sldId id="262" r:id="rId8"/>
    <p:sldId id="291" r:id="rId9"/>
    <p:sldId id="278" r:id="rId10"/>
    <p:sldId id="263" r:id="rId11"/>
    <p:sldId id="303" r:id="rId12"/>
    <p:sldId id="304" r:id="rId13"/>
    <p:sldId id="305" r:id="rId14"/>
    <p:sldId id="306" r:id="rId15"/>
    <p:sldId id="309" r:id="rId16"/>
    <p:sldId id="307" r:id="rId17"/>
    <p:sldId id="308" r:id="rId18"/>
    <p:sldId id="298" r:id="rId19"/>
    <p:sldId id="264" r:id="rId20"/>
    <p:sldId id="311" r:id="rId21"/>
    <p:sldId id="310" r:id="rId22"/>
    <p:sldId id="313" r:id="rId23"/>
    <p:sldId id="312" r:id="rId24"/>
    <p:sldId id="314" r:id="rId25"/>
    <p:sldId id="315" r:id="rId26"/>
    <p:sldId id="259" r:id="rId27"/>
    <p:sldId id="316" r:id="rId28"/>
    <p:sldId id="317" r:id="rId29"/>
    <p:sldId id="318" r:id="rId30"/>
    <p:sldId id="323" r:id="rId31"/>
    <p:sldId id="319" r:id="rId32"/>
    <p:sldId id="320" r:id="rId33"/>
    <p:sldId id="322" r:id="rId34"/>
    <p:sldId id="321" r:id="rId35"/>
    <p:sldId id="324" r:id="rId36"/>
    <p:sldId id="325" r:id="rId37"/>
    <p:sldId id="327" r:id="rId38"/>
    <p:sldId id="326" r:id="rId39"/>
    <p:sldId id="328" r:id="rId40"/>
    <p:sldId id="330" r:id="rId41"/>
    <p:sldId id="329" r:id="rId42"/>
    <p:sldId id="331" r:id="rId43"/>
    <p:sldId id="260" r:id="rId44"/>
    <p:sldId id="261" r:id="rId45"/>
    <p:sldId id="297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9" r:id="rId59"/>
    <p:sldId id="280" r:id="rId60"/>
    <p:sldId id="281" r:id="rId61"/>
    <p:sldId id="282" r:id="rId62"/>
    <p:sldId id="300" r:id="rId63"/>
    <p:sldId id="284" r:id="rId64"/>
    <p:sldId id="285" r:id="rId65"/>
    <p:sldId id="283" r:id="rId66"/>
    <p:sldId id="286" r:id="rId67"/>
    <p:sldId id="287" r:id="rId68"/>
    <p:sldId id="289" r:id="rId69"/>
    <p:sldId id="290" r:id="rId70"/>
    <p:sldId id="292" r:id="rId71"/>
    <p:sldId id="299" r:id="rId72"/>
    <p:sldId id="277" r:id="rId73"/>
    <p:sldId id="301" r:id="rId74"/>
    <p:sldId id="302" r:id="rId75"/>
    <p:sldId id="295" r:id="rId76"/>
  </p:sldIdLst>
  <p:sldSz cx="9144000" cy="5143500" type="screen16x9"/>
  <p:notesSz cx="6858000" cy="9144000"/>
  <p:embeddedFontLst>
    <p:embeddedFont>
      <p:font typeface="Barlow" pitchFamily="2" charset="77"/>
      <p:regular r:id="rId78"/>
      <p:bold r:id="rId79"/>
      <p:italic r:id="rId80"/>
      <p:boldItalic r:id="rId81"/>
    </p:embeddedFont>
    <p:embeddedFont>
      <p:font typeface="Barlow Light" panose="020F0302020204030204" pitchFamily="34" charset="0"/>
      <p:regular r:id="rId82"/>
      <p:bold r:id="rId83"/>
      <p:italic r:id="rId84"/>
      <p:boldItalic r:id="rId85"/>
    </p:embeddedFont>
    <p:embeddedFont>
      <p:font typeface="Barlow SemiBold" panose="020F0502020204030204" pitchFamily="34" charset="0"/>
      <p:regular r:id="rId86"/>
      <p:bold r:id="rId87"/>
      <p:italic r:id="rId88"/>
      <p:bold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Raleway" pitchFamily="2" charset="77"/>
      <p:regular r:id="rId94"/>
      <p:bold r:id="rId95"/>
      <p:italic r:id="rId96"/>
      <p:boldItalic r:id="rId97"/>
    </p:embeddedFont>
    <p:embeddedFont>
      <p:font typeface="Raleway Thin" panose="020F0302020204030204" pitchFamily="34" charset="0"/>
      <p:regular r:id="rId98"/>
      <p:bold r:id="rId99"/>
      <p:italic r:id="rId100"/>
      <p:boldItalic r:id="rId101"/>
    </p:embeddedFont>
    <p:embeddedFont>
      <p:font typeface="Segoe UI" panose="020B0502040204020203" pitchFamily="34" charset="0"/>
      <p:regular r:id="rId102"/>
      <p:bold r:id="rId103"/>
      <p:italic r:id="rId104"/>
      <p:bold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E2CD3A-FBE4-42B3-BE80-7586576E8429}" v="2069" dt="2023-02-22T22:13:56.986"/>
  </p1510:revLst>
</p1510:revInfo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8652" autoAdjust="0"/>
  </p:normalViewPr>
  <p:slideViewPr>
    <p:cSldViewPr snapToGrid="0">
      <p:cViewPr varScale="1">
        <p:scale>
          <a:sx n="128" d="100"/>
          <a:sy n="128" d="100"/>
        </p:scale>
        <p:origin x="1160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font" Target="fonts/font2.fntdata"/><Relationship Id="rId102" Type="http://schemas.openxmlformats.org/officeDocument/2006/relationships/font" Target="fonts/font25.fntdata"/><Relationship Id="rId5" Type="http://schemas.openxmlformats.org/officeDocument/2006/relationships/slide" Target="slides/slide1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26.fntdata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font" Target="fonts/font22.fntdata"/><Relationship Id="rId101" Type="http://schemas.openxmlformats.org/officeDocument/2006/relationships/font" Target="fonts/font2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20.fntdata"/><Relationship Id="rId104" Type="http://schemas.openxmlformats.org/officeDocument/2006/relationships/font" Target="fonts/font27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1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10.fntdata"/><Relationship Id="rId110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font" Target="fonts/font5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notesMaster" Target="notesMasters/notesMaster1.xml"/><Relationship Id="rId100" Type="http://schemas.openxmlformats.org/officeDocument/2006/relationships/font" Target="fonts/font23.fntdata"/><Relationship Id="rId105" Type="http://schemas.openxmlformats.org/officeDocument/2006/relationships/font" Target="fonts/font2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11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voir Williams" userId="6a45007046124a3d" providerId="LiveId" clId="{FFE2CD3A-FBE4-42B3-BE80-7586576E8429}"/>
    <pc:docChg chg="undo custSel addSld delSld modSld sldOrd">
      <pc:chgData name="Trevoir Williams" userId="6a45007046124a3d" providerId="LiveId" clId="{FFE2CD3A-FBE4-42B3-BE80-7586576E8429}" dt="2023-02-22T22:15:02.976" v="4931" actId="1076"/>
      <pc:docMkLst>
        <pc:docMk/>
      </pc:docMkLst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56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57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58"/>
        </pc:sldMkLst>
      </pc:sldChg>
      <pc:sldChg chg="addSp delSp modSp add del mod modAnim">
        <pc:chgData name="Trevoir Williams" userId="6a45007046124a3d" providerId="LiveId" clId="{FFE2CD3A-FBE4-42B3-BE80-7586576E8429}" dt="2023-02-15T14:30:25.681" v="2187" actId="1076"/>
        <pc:sldMkLst>
          <pc:docMk/>
          <pc:sldMk cId="0" sldId="259"/>
        </pc:sldMkLst>
        <pc:spChg chg="del">
          <ac:chgData name="Trevoir Williams" userId="6a45007046124a3d" providerId="LiveId" clId="{FFE2CD3A-FBE4-42B3-BE80-7586576E8429}" dt="2023-02-15T14:26:19.862" v="1877" actId="478"/>
          <ac:spMkLst>
            <pc:docMk/>
            <pc:sldMk cId="0" sldId="259"/>
            <ac:spMk id="3" creationId="{E35F1821-1D36-4EDD-85C1-8624A15E01E1}"/>
          </ac:spMkLst>
        </pc:spChg>
        <pc:spChg chg="add mod">
          <ac:chgData name="Trevoir Williams" userId="6a45007046124a3d" providerId="LiveId" clId="{FFE2CD3A-FBE4-42B3-BE80-7586576E8429}" dt="2023-02-15T14:26:19.862" v="1877" actId="478"/>
          <ac:spMkLst>
            <pc:docMk/>
            <pc:sldMk cId="0" sldId="259"/>
            <ac:spMk id="4" creationId="{DCDB159C-62EF-D4F0-829B-AA0452451C3A}"/>
          </ac:spMkLst>
        </pc:spChg>
        <pc:spChg chg="add mod">
          <ac:chgData name="Trevoir Williams" userId="6a45007046124a3d" providerId="LiveId" clId="{FFE2CD3A-FBE4-42B3-BE80-7586576E8429}" dt="2023-02-15T14:26:29.036" v="1879" actId="1076"/>
          <ac:spMkLst>
            <pc:docMk/>
            <pc:sldMk cId="0" sldId="259"/>
            <ac:spMk id="6" creationId="{F59A2BEB-A3C3-9197-72C4-DF0221BC6D7E}"/>
          </ac:spMkLst>
        </pc:spChg>
        <pc:spChg chg="add mod">
          <ac:chgData name="Trevoir Williams" userId="6a45007046124a3d" providerId="LiveId" clId="{FFE2CD3A-FBE4-42B3-BE80-7586576E8429}" dt="2023-02-15T14:30:25.681" v="2187" actId="1076"/>
          <ac:spMkLst>
            <pc:docMk/>
            <pc:sldMk cId="0" sldId="259"/>
            <ac:spMk id="8" creationId="{89F353EB-0BF6-6C9A-92E6-8C95DCDFDFFC}"/>
          </ac:spMkLst>
        </pc:spChg>
        <pc:spChg chg="add mod">
          <ac:chgData name="Trevoir Williams" userId="6a45007046124a3d" providerId="LiveId" clId="{FFE2CD3A-FBE4-42B3-BE80-7586576E8429}" dt="2023-02-15T14:30:18.504" v="2186" actId="1076"/>
          <ac:spMkLst>
            <pc:docMk/>
            <pc:sldMk cId="0" sldId="259"/>
            <ac:spMk id="9" creationId="{5655F47C-0C09-8ED5-1F67-AA7A431CA1B0}"/>
          </ac:spMkLst>
        </pc:spChg>
        <pc:spChg chg="add del mod">
          <ac:chgData name="Trevoir Williams" userId="6a45007046124a3d" providerId="LiveId" clId="{FFE2CD3A-FBE4-42B3-BE80-7586576E8429}" dt="2023-02-15T14:27:56.730" v="1932"/>
          <ac:spMkLst>
            <pc:docMk/>
            <pc:sldMk cId="0" sldId="259"/>
            <ac:spMk id="10" creationId="{ABAAB904-ED4A-6BA6-0EB4-95B6566ACAD2}"/>
          </ac:spMkLst>
        </pc:spChg>
        <pc:spChg chg="del">
          <ac:chgData name="Trevoir Williams" userId="6a45007046124a3d" providerId="LiveId" clId="{FFE2CD3A-FBE4-42B3-BE80-7586576E8429}" dt="2023-02-15T14:26:19.862" v="1877" actId="478"/>
          <ac:spMkLst>
            <pc:docMk/>
            <pc:sldMk cId="0" sldId="259"/>
            <ac:spMk id="405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5T14:26:19.862" v="1877" actId="478"/>
          <ac:spMkLst>
            <pc:docMk/>
            <pc:sldMk cId="0" sldId="259"/>
            <ac:spMk id="407" creationId="{00000000-0000-0000-0000-000000000000}"/>
          </ac:spMkLst>
        </pc:spChg>
        <pc:grpChg chg="del">
          <ac:chgData name="Trevoir Williams" userId="6a45007046124a3d" providerId="LiveId" clId="{FFE2CD3A-FBE4-42B3-BE80-7586576E8429}" dt="2023-02-15T14:26:19.862" v="1877" actId="478"/>
          <ac:grpSpMkLst>
            <pc:docMk/>
            <pc:sldMk cId="0" sldId="259"/>
            <ac:grpSpMk id="408" creationId="{00000000-0000-0000-0000-000000000000}"/>
          </ac:grpSpMkLst>
        </pc:grpChg>
        <pc:picChg chg="add mod">
          <ac:chgData name="Trevoir Williams" userId="6a45007046124a3d" providerId="LiveId" clId="{FFE2CD3A-FBE4-42B3-BE80-7586576E8429}" dt="2023-02-15T14:26:53.872" v="1883"/>
          <ac:picMkLst>
            <pc:docMk/>
            <pc:sldMk cId="0" sldId="259"/>
            <ac:picMk id="5" creationId="{4412426B-7040-B51D-0BD0-89B153439353}"/>
          </ac:picMkLst>
        </pc:picChg>
        <pc:picChg chg="add mod">
          <ac:chgData name="Trevoir Williams" userId="6a45007046124a3d" providerId="LiveId" clId="{FFE2CD3A-FBE4-42B3-BE80-7586576E8429}" dt="2023-02-15T14:30:25.681" v="2187" actId="1076"/>
          <ac:picMkLst>
            <pc:docMk/>
            <pc:sldMk cId="0" sldId="259"/>
            <ac:picMk id="7" creationId="{4A10B60E-5B68-C223-6C97-5FE27A17B42C}"/>
          </ac:picMkLst>
        </pc:picChg>
      </pc:sldChg>
      <pc:sldChg chg="addSp delSp modSp add del mod">
        <pc:chgData name="Trevoir Williams" userId="6a45007046124a3d" providerId="LiveId" clId="{FFE2CD3A-FBE4-42B3-BE80-7586576E8429}" dt="2023-02-17T17:20:56.852" v="3623" actId="20577"/>
        <pc:sldMkLst>
          <pc:docMk/>
          <pc:sldMk cId="0" sldId="260"/>
        </pc:sldMkLst>
        <pc:spChg chg="add del mod">
          <ac:chgData name="Trevoir Williams" userId="6a45007046124a3d" providerId="LiveId" clId="{FFE2CD3A-FBE4-42B3-BE80-7586576E8429}" dt="2023-02-17T17:20:49.791" v="3610"/>
          <ac:spMkLst>
            <pc:docMk/>
            <pc:sldMk cId="0" sldId="260"/>
            <ac:spMk id="2" creationId="{47F1A584-79FC-9CF6-AEF0-B5B51AF96EC9}"/>
          </ac:spMkLst>
        </pc:spChg>
        <pc:spChg chg="add mod">
          <ac:chgData name="Trevoir Williams" userId="6a45007046124a3d" providerId="LiveId" clId="{FFE2CD3A-FBE4-42B3-BE80-7586576E8429}" dt="2023-02-17T17:20:56.852" v="3623" actId="20577"/>
          <ac:spMkLst>
            <pc:docMk/>
            <pc:sldMk cId="0" sldId="260"/>
            <ac:spMk id="4" creationId="{65F8638D-3066-3FA4-BA47-AAD0BBDE1701}"/>
          </ac:spMkLst>
        </pc:spChg>
        <pc:picChg chg="add del">
          <ac:chgData name="Trevoir Williams" userId="6a45007046124a3d" providerId="LiveId" clId="{FFE2CD3A-FBE4-42B3-BE80-7586576E8429}" dt="2023-02-17T17:20:50.632" v="3612"/>
          <ac:picMkLst>
            <pc:docMk/>
            <pc:sldMk cId="0" sldId="260"/>
            <ac:picMk id="3" creationId="{A6924F34-6D3B-76A6-E783-1CD63B38DF23}"/>
          </ac:picMkLst>
        </pc:picChg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61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62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63"/>
        </pc:sldMkLst>
      </pc:sldChg>
      <pc:sldChg chg="addSp delSp modSp add del mod">
        <pc:chgData name="Trevoir Williams" userId="6a45007046124a3d" providerId="LiveId" clId="{FFE2CD3A-FBE4-42B3-BE80-7586576E8429}" dt="2023-02-15T06:21:24.168" v="338"/>
        <pc:sldMkLst>
          <pc:docMk/>
          <pc:sldMk cId="0" sldId="264"/>
        </pc:sldMkLst>
        <pc:spChg chg="del">
          <ac:chgData name="Trevoir Williams" userId="6a45007046124a3d" providerId="LiveId" clId="{FFE2CD3A-FBE4-42B3-BE80-7586576E8429}" dt="2023-02-15T06:20:50.631" v="333" actId="478"/>
          <ac:spMkLst>
            <pc:docMk/>
            <pc:sldMk cId="0" sldId="264"/>
            <ac:spMk id="3" creationId="{101F0263-A12A-4D51-BA75-5F5553DBB4C0}"/>
          </ac:spMkLst>
        </pc:spChg>
        <pc:spChg chg="add mod">
          <ac:chgData name="Trevoir Williams" userId="6a45007046124a3d" providerId="LiveId" clId="{FFE2CD3A-FBE4-42B3-BE80-7586576E8429}" dt="2023-02-15T06:20:50.631" v="333" actId="478"/>
          <ac:spMkLst>
            <pc:docMk/>
            <pc:sldMk cId="0" sldId="264"/>
            <ac:spMk id="4" creationId="{33A85F7F-1C17-94E6-A89E-869268FCB55E}"/>
          </ac:spMkLst>
        </pc:spChg>
        <pc:spChg chg="add mod">
          <ac:chgData name="Trevoir Williams" userId="6a45007046124a3d" providerId="LiveId" clId="{FFE2CD3A-FBE4-42B3-BE80-7586576E8429}" dt="2023-02-15T06:20:50.631" v="333" actId="478"/>
          <ac:spMkLst>
            <pc:docMk/>
            <pc:sldMk cId="0" sldId="264"/>
            <ac:spMk id="6" creationId="{D4BB3429-9DDF-CC9C-C49B-2AB15AC1D422}"/>
          </ac:spMkLst>
        </pc:spChg>
        <pc:spChg chg="add mod">
          <ac:chgData name="Trevoir Williams" userId="6a45007046124a3d" providerId="LiveId" clId="{FFE2CD3A-FBE4-42B3-BE80-7586576E8429}" dt="2023-02-15T06:20:50.631" v="333" actId="478"/>
          <ac:spMkLst>
            <pc:docMk/>
            <pc:sldMk cId="0" sldId="264"/>
            <ac:spMk id="993" creationId="{1FB3E17D-D433-27FB-2E30-F1B012EF99E0}"/>
          </ac:spMkLst>
        </pc:spChg>
        <pc:spChg chg="del">
          <ac:chgData name="Trevoir Williams" userId="6a45007046124a3d" providerId="LiveId" clId="{FFE2CD3A-FBE4-42B3-BE80-7586576E8429}" dt="2023-02-15T06:20:50.631" v="333" actId="478"/>
          <ac:spMkLst>
            <pc:docMk/>
            <pc:sldMk cId="0" sldId="264"/>
            <ac:spMk id="997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5T06:20:50.631" v="333" actId="478"/>
          <ac:spMkLst>
            <pc:docMk/>
            <pc:sldMk cId="0" sldId="264"/>
            <ac:spMk id="998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5T06:20:50.631" v="333" actId="478"/>
          <ac:spMkLst>
            <pc:docMk/>
            <pc:sldMk cId="0" sldId="264"/>
            <ac:spMk id="999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5T06:20:50.631" v="333" actId="478"/>
          <ac:spMkLst>
            <pc:docMk/>
            <pc:sldMk cId="0" sldId="264"/>
            <ac:spMk id="1001" creationId="{00000000-0000-0000-0000-000000000000}"/>
          </ac:spMkLst>
        </pc:spChg>
        <pc:grpChg chg="del">
          <ac:chgData name="Trevoir Williams" userId="6a45007046124a3d" providerId="LiveId" clId="{FFE2CD3A-FBE4-42B3-BE80-7586576E8429}" dt="2023-02-15T06:20:50.631" v="333" actId="478"/>
          <ac:grpSpMkLst>
            <pc:docMk/>
            <pc:sldMk cId="0" sldId="264"/>
            <ac:grpSpMk id="7" creationId="{FD71F43B-5783-4B53-BFE8-14773E868E75}"/>
          </ac:grpSpMkLst>
        </pc:grpChg>
        <pc:picChg chg="add mod">
          <ac:chgData name="Trevoir Williams" userId="6a45007046124a3d" providerId="LiveId" clId="{FFE2CD3A-FBE4-42B3-BE80-7586576E8429}" dt="2023-02-15T06:21:24.168" v="338"/>
          <ac:picMkLst>
            <pc:docMk/>
            <pc:sldMk cId="0" sldId="264"/>
            <ac:picMk id="994" creationId="{74ABA832-1BC5-807A-A73F-B68D1A44D2EC}"/>
          </ac:picMkLst>
        </pc:picChg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65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66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67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68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69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70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71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72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73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74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75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76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77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78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79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80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81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82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83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84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85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86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87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88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89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90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91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92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93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94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95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0" sldId="296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2236129777" sldId="297"/>
        </pc:sldMkLst>
      </pc:sldChg>
      <pc:sldChg chg="addSp delSp modSp add del mod ord modAnim modNotesTx">
        <pc:chgData name="Trevoir Williams" userId="6a45007046124a3d" providerId="LiveId" clId="{FFE2CD3A-FBE4-42B3-BE80-7586576E8429}" dt="2023-02-15T06:26:31.176" v="419" actId="20577"/>
        <pc:sldMkLst>
          <pc:docMk/>
          <pc:sldMk cId="681877829" sldId="298"/>
        </pc:sldMkLst>
        <pc:spChg chg="mod">
          <ac:chgData name="Trevoir Williams" userId="6a45007046124a3d" providerId="LiveId" clId="{FFE2CD3A-FBE4-42B3-BE80-7586576E8429}" dt="2023-02-15T06:26:31.176" v="419" actId="20577"/>
          <ac:spMkLst>
            <pc:docMk/>
            <pc:sldMk cId="681877829" sldId="298"/>
            <ac:spMk id="594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19:56.031" v="326" actId="14100"/>
          <ac:spMkLst>
            <pc:docMk/>
            <pc:sldMk cId="681877829" sldId="298"/>
            <ac:spMk id="595" creationId="{00000000-0000-0000-0000-000000000000}"/>
          </ac:spMkLst>
        </pc:spChg>
        <pc:grpChg chg="mod">
          <ac:chgData name="Trevoir Williams" userId="6a45007046124a3d" providerId="LiveId" clId="{FFE2CD3A-FBE4-42B3-BE80-7586576E8429}" dt="2023-02-15T06:18:53.096" v="307" actId="1076"/>
          <ac:grpSpMkLst>
            <pc:docMk/>
            <pc:sldMk cId="681877829" sldId="298"/>
            <ac:grpSpMk id="597" creationId="{00000000-0000-0000-0000-000000000000}"/>
          </ac:grpSpMkLst>
        </pc:grpChg>
        <pc:picChg chg="add del mod">
          <ac:chgData name="Trevoir Williams" userId="6a45007046124a3d" providerId="LiveId" clId="{FFE2CD3A-FBE4-42B3-BE80-7586576E8429}" dt="2023-02-15T06:20:30.271" v="331"/>
          <ac:picMkLst>
            <pc:docMk/>
            <pc:sldMk cId="681877829" sldId="298"/>
            <ac:picMk id="2" creationId="{E164BBA3-0A52-8FB1-8556-F68A34B2DA56}"/>
          </ac:picMkLst>
        </pc:picChg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1503145987" sldId="299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3813896604" sldId="300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2584315551" sldId="301"/>
        </pc:sldMkLst>
      </pc:sldChg>
      <pc:sldChg chg="add del">
        <pc:chgData name="Trevoir Williams" userId="6a45007046124a3d" providerId="LiveId" clId="{FFE2CD3A-FBE4-42B3-BE80-7586576E8429}" dt="2023-02-15T06:03:29.551" v="254" actId="47"/>
        <pc:sldMkLst>
          <pc:docMk/>
          <pc:sldMk cId="3518927874" sldId="302"/>
        </pc:sldMkLst>
      </pc:sldChg>
      <pc:sldChg chg="addSp delSp modSp add del mod">
        <pc:chgData name="Trevoir Williams" userId="6a45007046124a3d" providerId="LiveId" clId="{FFE2CD3A-FBE4-42B3-BE80-7586576E8429}" dt="2023-02-15T06:03:29.551" v="254" actId="47"/>
        <pc:sldMkLst>
          <pc:docMk/>
          <pc:sldMk cId="138377038" sldId="303"/>
        </pc:sldMkLst>
        <pc:spChg chg="add mod">
          <ac:chgData name="Trevoir Williams" userId="6a45007046124a3d" providerId="LiveId" clId="{FFE2CD3A-FBE4-42B3-BE80-7586576E8429}" dt="2023-02-15T05:34:32.816" v="11" actId="14100"/>
          <ac:spMkLst>
            <pc:docMk/>
            <pc:sldMk cId="138377038" sldId="303"/>
            <ac:spMk id="3" creationId="{F72D30ED-80DB-6EE7-26AF-DDD7C825DBE5}"/>
          </ac:spMkLst>
        </pc:spChg>
        <pc:spChg chg="add mod">
          <ac:chgData name="Trevoir Williams" userId="6a45007046124a3d" providerId="LiveId" clId="{FFE2CD3A-FBE4-42B3-BE80-7586576E8429}" dt="2023-02-15T05:34:07.293" v="6"/>
          <ac:spMkLst>
            <pc:docMk/>
            <pc:sldMk cId="138377038" sldId="303"/>
            <ac:spMk id="5" creationId="{77516536-86AB-D986-A06A-AF1CB73F94BA}"/>
          </ac:spMkLst>
        </pc:spChg>
        <pc:spChg chg="add mod">
          <ac:chgData name="Trevoir Williams" userId="6a45007046124a3d" providerId="LiveId" clId="{FFE2CD3A-FBE4-42B3-BE80-7586576E8429}" dt="2023-02-15T05:33:34.484" v="1" actId="478"/>
          <ac:spMkLst>
            <pc:docMk/>
            <pc:sldMk cId="138377038" sldId="303"/>
            <ac:spMk id="7" creationId="{4D95F792-517C-BAB9-D53A-D3CEB1BA451E}"/>
          </ac:spMkLst>
        </pc:spChg>
        <pc:spChg chg="add mod">
          <ac:chgData name="Trevoir Williams" userId="6a45007046124a3d" providerId="LiveId" clId="{FFE2CD3A-FBE4-42B3-BE80-7586576E8429}" dt="2023-02-15T05:34:05.581" v="5" actId="21"/>
          <ac:spMkLst>
            <pc:docMk/>
            <pc:sldMk cId="138377038" sldId="303"/>
            <ac:spMk id="8" creationId="{54DF32B4-EFF8-ADBA-F405-0E8E7479CCA0}"/>
          </ac:spMkLst>
        </pc:spChg>
        <pc:spChg chg="add mod">
          <ac:chgData name="Trevoir Williams" userId="6a45007046124a3d" providerId="LiveId" clId="{FFE2CD3A-FBE4-42B3-BE80-7586576E8429}" dt="2023-02-15T05:34:12.527" v="7" actId="21"/>
          <ac:spMkLst>
            <pc:docMk/>
            <pc:sldMk cId="138377038" sldId="303"/>
            <ac:spMk id="9" creationId="{116B7D88-F9BB-68CC-038F-7E3873336AF9}"/>
          </ac:spMkLst>
        </pc:spChg>
        <pc:spChg chg="del">
          <ac:chgData name="Trevoir Williams" userId="6a45007046124a3d" providerId="LiveId" clId="{FFE2CD3A-FBE4-42B3-BE80-7586576E8429}" dt="2023-02-15T05:33:34.484" v="1" actId="478"/>
          <ac:spMkLst>
            <pc:docMk/>
            <pc:sldMk cId="138377038" sldId="303"/>
            <ac:spMk id="857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5T05:33:34.484" v="1" actId="478"/>
          <ac:spMkLst>
            <pc:docMk/>
            <pc:sldMk cId="138377038" sldId="303"/>
            <ac:spMk id="858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5T05:33:34.484" v="1" actId="478"/>
          <ac:spMkLst>
            <pc:docMk/>
            <pc:sldMk cId="138377038" sldId="303"/>
            <ac:spMk id="859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5T05:33:34.484" v="1" actId="478"/>
          <ac:spMkLst>
            <pc:docMk/>
            <pc:sldMk cId="138377038" sldId="303"/>
            <ac:spMk id="860" creationId="{00000000-0000-0000-0000-000000000000}"/>
          </ac:spMkLst>
        </pc:spChg>
        <pc:grpChg chg="del">
          <ac:chgData name="Trevoir Williams" userId="6a45007046124a3d" providerId="LiveId" clId="{FFE2CD3A-FBE4-42B3-BE80-7586576E8429}" dt="2023-02-15T05:33:34.484" v="1" actId="478"/>
          <ac:grpSpMkLst>
            <pc:docMk/>
            <pc:sldMk cId="138377038" sldId="303"/>
            <ac:grpSpMk id="861" creationId="{00000000-0000-0000-0000-000000000000}"/>
          </ac:grpSpMkLst>
        </pc:grpChg>
        <pc:picChg chg="add del mod">
          <ac:chgData name="Trevoir Williams" userId="6a45007046124a3d" providerId="LiveId" clId="{FFE2CD3A-FBE4-42B3-BE80-7586576E8429}" dt="2023-02-15T05:43:19.642" v="202" actId="478"/>
          <ac:picMkLst>
            <pc:docMk/>
            <pc:sldMk cId="138377038" sldId="303"/>
            <ac:picMk id="10" creationId="{E9912A2C-DAF8-86EA-B805-BC73A09F3189}"/>
          </ac:picMkLst>
        </pc:picChg>
        <pc:picChg chg="add mod">
          <ac:chgData name="Trevoir Williams" userId="6a45007046124a3d" providerId="LiveId" clId="{FFE2CD3A-FBE4-42B3-BE80-7586576E8429}" dt="2023-02-15T05:34:28.185" v="10" actId="14100"/>
          <ac:picMkLst>
            <pc:docMk/>
            <pc:sldMk cId="138377038" sldId="303"/>
            <ac:picMk id="11" creationId="{CF719C42-CF57-FC58-0422-E78363895495}"/>
          </ac:picMkLst>
        </pc:picChg>
      </pc:sldChg>
      <pc:sldChg chg="addSp delSp modSp add del mod ord">
        <pc:chgData name="Trevoir Williams" userId="6a45007046124a3d" providerId="LiveId" clId="{FFE2CD3A-FBE4-42B3-BE80-7586576E8429}" dt="2023-02-15T06:03:29.551" v="254" actId="47"/>
        <pc:sldMkLst>
          <pc:docMk/>
          <pc:sldMk cId="2232462522" sldId="304"/>
        </pc:sldMkLst>
        <pc:spChg chg="mod">
          <ac:chgData name="Trevoir Williams" userId="6a45007046124a3d" providerId="LiveId" clId="{FFE2CD3A-FBE4-42B3-BE80-7586576E8429}" dt="2023-02-15T05:35:57.081" v="22" actId="20577"/>
          <ac:spMkLst>
            <pc:docMk/>
            <pc:sldMk cId="2232462522" sldId="304"/>
            <ac:spMk id="857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5:37:26.510" v="54" actId="20577"/>
          <ac:spMkLst>
            <pc:docMk/>
            <pc:sldMk cId="2232462522" sldId="304"/>
            <ac:spMk id="858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5:36:49.163" v="32" actId="20577"/>
          <ac:spMkLst>
            <pc:docMk/>
            <pc:sldMk cId="2232462522" sldId="304"/>
            <ac:spMk id="859" creationId="{00000000-0000-0000-0000-000000000000}"/>
          </ac:spMkLst>
        </pc:spChg>
        <pc:grpChg chg="del">
          <ac:chgData name="Trevoir Williams" userId="6a45007046124a3d" providerId="LiveId" clId="{FFE2CD3A-FBE4-42B3-BE80-7586576E8429}" dt="2023-02-15T05:37:01.945" v="33" actId="478"/>
          <ac:grpSpMkLst>
            <pc:docMk/>
            <pc:sldMk cId="2232462522" sldId="304"/>
            <ac:grpSpMk id="861" creationId="{00000000-0000-0000-0000-000000000000}"/>
          </ac:grpSpMkLst>
        </pc:grpChg>
        <pc:picChg chg="add mod">
          <ac:chgData name="Trevoir Williams" userId="6a45007046124a3d" providerId="LiveId" clId="{FFE2CD3A-FBE4-42B3-BE80-7586576E8429}" dt="2023-02-15T05:37:16.787" v="36" actId="1076"/>
          <ac:picMkLst>
            <pc:docMk/>
            <pc:sldMk cId="2232462522" sldId="304"/>
            <ac:picMk id="2" creationId="{AB2AAB9B-E05C-4413-4678-D2A106A3CBD8}"/>
          </ac:picMkLst>
        </pc:picChg>
      </pc:sldChg>
      <pc:sldChg chg="addSp delSp modSp add del mod modNotesTx">
        <pc:chgData name="Trevoir Williams" userId="6a45007046124a3d" providerId="LiveId" clId="{FFE2CD3A-FBE4-42B3-BE80-7586576E8429}" dt="2023-02-15T06:03:29.551" v="254" actId="47"/>
        <pc:sldMkLst>
          <pc:docMk/>
          <pc:sldMk cId="1520562015" sldId="305"/>
        </pc:sldMkLst>
        <pc:spChg chg="mod">
          <ac:chgData name="Trevoir Williams" userId="6a45007046124a3d" providerId="LiveId" clId="{FFE2CD3A-FBE4-42B3-BE80-7586576E8429}" dt="2023-02-15T05:40:56.401" v="151" actId="20577"/>
          <ac:spMkLst>
            <pc:docMk/>
            <pc:sldMk cId="1520562015" sldId="305"/>
            <ac:spMk id="741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5:40:37.117" v="126" actId="21"/>
          <ac:spMkLst>
            <pc:docMk/>
            <pc:sldMk cId="1520562015" sldId="305"/>
            <ac:spMk id="742" creationId="{00000000-0000-0000-0000-000000000000}"/>
          </ac:spMkLst>
        </pc:spChg>
        <pc:grpChg chg="mod">
          <ac:chgData name="Trevoir Williams" userId="6a45007046124a3d" providerId="LiveId" clId="{FFE2CD3A-FBE4-42B3-BE80-7586576E8429}" dt="2023-02-15T05:41:06.254" v="153" actId="1076"/>
          <ac:grpSpMkLst>
            <pc:docMk/>
            <pc:sldMk cId="1520562015" sldId="305"/>
            <ac:grpSpMk id="744" creationId="{00000000-0000-0000-0000-000000000000}"/>
          </ac:grpSpMkLst>
        </pc:grpChg>
        <pc:picChg chg="add del">
          <ac:chgData name="Trevoir Williams" userId="6a45007046124a3d" providerId="LiveId" clId="{FFE2CD3A-FBE4-42B3-BE80-7586576E8429}" dt="2023-02-15T05:41:59.508" v="157"/>
          <ac:picMkLst>
            <pc:docMk/>
            <pc:sldMk cId="1520562015" sldId="305"/>
            <ac:picMk id="2" creationId="{D4A4AD9A-0C02-DF36-F431-3A3D69EA24C3}"/>
          </ac:picMkLst>
        </pc:picChg>
      </pc:sldChg>
      <pc:sldChg chg="addSp delSp modSp add del mod modAnim">
        <pc:chgData name="Trevoir Williams" userId="6a45007046124a3d" providerId="LiveId" clId="{FFE2CD3A-FBE4-42B3-BE80-7586576E8429}" dt="2023-02-15T06:05:52.174" v="274"/>
        <pc:sldMkLst>
          <pc:docMk/>
          <pc:sldMk cId="1783893924" sldId="306"/>
        </pc:sldMkLst>
        <pc:spChg chg="del mod">
          <ac:chgData name="Trevoir Williams" userId="6a45007046124a3d" providerId="LiveId" clId="{FFE2CD3A-FBE4-42B3-BE80-7586576E8429}" dt="2023-02-15T06:03:36.889" v="255" actId="478"/>
          <ac:spMkLst>
            <pc:docMk/>
            <pc:sldMk cId="1783893924" sldId="306"/>
            <ac:spMk id="2" creationId="{70FAA2FC-C03D-4B52-9DB6-8E667E0CCB25}"/>
          </ac:spMkLst>
        </pc:spChg>
        <pc:spChg chg="add del mod">
          <ac:chgData name="Trevoir Williams" userId="6a45007046124a3d" providerId="LiveId" clId="{FFE2CD3A-FBE4-42B3-BE80-7586576E8429}" dt="2023-02-15T06:04:23.202" v="264" actId="478"/>
          <ac:spMkLst>
            <pc:docMk/>
            <pc:sldMk cId="1783893924" sldId="306"/>
            <ac:spMk id="4" creationId="{A0F66106-4A47-117D-E251-851F7BD793FF}"/>
          </ac:spMkLst>
        </pc:spChg>
        <pc:spChg chg="del">
          <ac:chgData name="Trevoir Williams" userId="6a45007046124a3d" providerId="LiveId" clId="{FFE2CD3A-FBE4-42B3-BE80-7586576E8429}" dt="2023-02-15T06:03:36.889" v="255" actId="478"/>
          <ac:spMkLst>
            <pc:docMk/>
            <pc:sldMk cId="1783893924" sldId="306"/>
            <ac:spMk id="9" creationId="{3B2EA53C-C8D1-49CA-855D-26B5D51E6AF1}"/>
          </ac:spMkLst>
        </pc:spChg>
        <pc:spChg chg="del">
          <ac:chgData name="Trevoir Williams" userId="6a45007046124a3d" providerId="LiveId" clId="{FFE2CD3A-FBE4-42B3-BE80-7586576E8429}" dt="2023-02-15T06:03:36.889" v="255" actId="478"/>
          <ac:spMkLst>
            <pc:docMk/>
            <pc:sldMk cId="1783893924" sldId="306"/>
            <ac:spMk id="10" creationId="{3EB0743C-684E-4E3D-AE89-BC9531980DF9}"/>
          </ac:spMkLst>
        </pc:spChg>
        <pc:spChg chg="del">
          <ac:chgData name="Trevoir Williams" userId="6a45007046124a3d" providerId="LiveId" clId="{FFE2CD3A-FBE4-42B3-BE80-7586576E8429}" dt="2023-02-15T06:03:36.889" v="255" actId="478"/>
          <ac:spMkLst>
            <pc:docMk/>
            <pc:sldMk cId="1783893924" sldId="306"/>
            <ac:spMk id="11" creationId="{46E017A9-6532-4091-B906-79AD5A43AB63}"/>
          </ac:spMkLst>
        </pc:spChg>
        <pc:picChg chg="del">
          <ac:chgData name="Trevoir Williams" userId="6a45007046124a3d" providerId="LiveId" clId="{FFE2CD3A-FBE4-42B3-BE80-7586576E8429}" dt="2023-02-15T06:03:36.889" v="255" actId="478"/>
          <ac:picMkLst>
            <pc:docMk/>
            <pc:sldMk cId="1783893924" sldId="306"/>
            <ac:picMk id="8" creationId="{5AEA089F-3383-47C5-9335-A48B344619EE}"/>
          </ac:picMkLst>
        </pc:picChg>
        <pc:picChg chg="del">
          <ac:chgData name="Trevoir Williams" userId="6a45007046124a3d" providerId="LiveId" clId="{FFE2CD3A-FBE4-42B3-BE80-7586576E8429}" dt="2023-02-15T06:03:36.889" v="255" actId="478"/>
          <ac:picMkLst>
            <pc:docMk/>
            <pc:sldMk cId="1783893924" sldId="306"/>
            <ac:picMk id="12" creationId="{2A5FDA34-2C1E-4A19-BD71-7ED5469C27F8}"/>
          </ac:picMkLst>
        </pc:picChg>
        <pc:picChg chg="del">
          <ac:chgData name="Trevoir Williams" userId="6a45007046124a3d" providerId="LiveId" clId="{FFE2CD3A-FBE4-42B3-BE80-7586576E8429}" dt="2023-02-15T06:03:36.889" v="255" actId="478"/>
          <ac:picMkLst>
            <pc:docMk/>
            <pc:sldMk cId="1783893924" sldId="306"/>
            <ac:picMk id="26" creationId="{6EA66DA4-FE4C-4975-8C9A-AE8880501040}"/>
          </ac:picMkLst>
        </pc:picChg>
        <pc:picChg chg="add del mod">
          <ac:chgData name="Trevoir Williams" userId="6a45007046124a3d" providerId="LiveId" clId="{FFE2CD3A-FBE4-42B3-BE80-7586576E8429}" dt="2023-02-15T06:04:21.339" v="263" actId="478"/>
          <ac:picMkLst>
            <pc:docMk/>
            <pc:sldMk cId="1783893924" sldId="306"/>
            <ac:picMk id="1026" creationId="{130D1092-1420-4295-280C-177BA446DA43}"/>
          </ac:picMkLst>
        </pc:picChg>
        <pc:picChg chg="add mod">
          <ac:chgData name="Trevoir Williams" userId="6a45007046124a3d" providerId="LiveId" clId="{FFE2CD3A-FBE4-42B3-BE80-7586576E8429}" dt="2023-02-15T06:05:32.507" v="272" actId="1076"/>
          <ac:picMkLst>
            <pc:docMk/>
            <pc:sldMk cId="1783893924" sldId="306"/>
            <ac:picMk id="1028" creationId="{C68F199F-EC49-D2D7-B3C8-60F1C0110854}"/>
          </ac:picMkLst>
        </pc:picChg>
        <pc:picChg chg="add mod">
          <ac:chgData name="Trevoir Williams" userId="6a45007046124a3d" providerId="LiveId" clId="{FFE2CD3A-FBE4-42B3-BE80-7586576E8429}" dt="2023-02-15T06:05:27.638" v="271" actId="1076"/>
          <ac:picMkLst>
            <pc:docMk/>
            <pc:sldMk cId="1783893924" sldId="306"/>
            <ac:picMk id="1030" creationId="{7E3E9C3F-6239-F34B-3754-EA58C56AC0B0}"/>
          </ac:picMkLst>
        </pc:picChg>
        <pc:cxnChg chg="del">
          <ac:chgData name="Trevoir Williams" userId="6a45007046124a3d" providerId="LiveId" clId="{FFE2CD3A-FBE4-42B3-BE80-7586576E8429}" dt="2023-02-15T06:03:36.889" v="255" actId="478"/>
          <ac:cxnSpMkLst>
            <pc:docMk/>
            <pc:sldMk cId="1783893924" sldId="306"/>
            <ac:cxnSpMk id="7" creationId="{A59DBE59-C8DF-4848-9300-34C3EE6719C1}"/>
          </ac:cxnSpMkLst>
        </pc:cxnChg>
        <pc:cxnChg chg="del">
          <ac:chgData name="Trevoir Williams" userId="6a45007046124a3d" providerId="LiveId" clId="{FFE2CD3A-FBE4-42B3-BE80-7586576E8429}" dt="2023-02-15T06:03:36.889" v="255" actId="478"/>
          <ac:cxnSpMkLst>
            <pc:docMk/>
            <pc:sldMk cId="1783893924" sldId="306"/>
            <ac:cxnSpMk id="13" creationId="{4CBDF012-F08C-4BCD-BEFF-0297FAA4F448}"/>
          </ac:cxnSpMkLst>
        </pc:cxnChg>
      </pc:sldChg>
      <pc:sldChg chg="modSp add del mod setBg modAnim">
        <pc:chgData name="Trevoir Williams" userId="6a45007046124a3d" providerId="LiveId" clId="{FFE2CD3A-FBE4-42B3-BE80-7586576E8429}" dt="2023-02-15T06:03:29.551" v="254" actId="47"/>
        <pc:sldMkLst>
          <pc:docMk/>
          <pc:sldMk cId="2697387669" sldId="307"/>
        </pc:sldMkLst>
        <pc:spChg chg="mod">
          <ac:chgData name="Trevoir Williams" userId="6a45007046124a3d" providerId="LiveId" clId="{FFE2CD3A-FBE4-42B3-BE80-7586576E8429}" dt="2023-02-15T05:57:44.426" v="216" actId="14100"/>
          <ac:spMkLst>
            <pc:docMk/>
            <pc:sldMk cId="2697387669" sldId="307"/>
            <ac:spMk id="3812" creationId="{00000000-0000-0000-0000-000000000000}"/>
          </ac:spMkLst>
        </pc:spChg>
      </pc:sldChg>
      <pc:sldChg chg="addSp delSp modSp add del mod setBg modAnim">
        <pc:chgData name="Trevoir Williams" userId="6a45007046124a3d" providerId="LiveId" clId="{FFE2CD3A-FBE4-42B3-BE80-7586576E8429}" dt="2023-02-15T06:06:05.168" v="275"/>
        <pc:sldMkLst>
          <pc:docMk/>
          <pc:sldMk cId="1651815416" sldId="308"/>
        </pc:sldMkLst>
        <pc:spChg chg="add del mod">
          <ac:chgData name="Trevoir Williams" userId="6a45007046124a3d" providerId="LiveId" clId="{FFE2CD3A-FBE4-42B3-BE80-7586576E8429}" dt="2023-02-15T06:00:52.691" v="241" actId="478"/>
          <ac:spMkLst>
            <pc:docMk/>
            <pc:sldMk cId="1651815416" sldId="308"/>
            <ac:spMk id="2" creationId="{14FDBF55-705C-A254-B4A8-031D57AD8181}"/>
          </ac:spMkLst>
        </pc:spChg>
        <pc:spChg chg="add del mod">
          <ac:chgData name="Trevoir Williams" userId="6a45007046124a3d" providerId="LiveId" clId="{FFE2CD3A-FBE4-42B3-BE80-7586576E8429}" dt="2023-02-15T06:00:52.691" v="241" actId="478"/>
          <ac:spMkLst>
            <pc:docMk/>
            <pc:sldMk cId="1651815416" sldId="308"/>
            <ac:spMk id="4" creationId="{632B1452-AFAA-3377-E554-EBF8E8682F6F}"/>
          </ac:spMkLst>
        </pc:spChg>
        <pc:spChg chg="add del mod">
          <ac:chgData name="Trevoir Williams" userId="6a45007046124a3d" providerId="LiveId" clId="{FFE2CD3A-FBE4-42B3-BE80-7586576E8429}" dt="2023-02-15T06:00:52.691" v="241" actId="478"/>
          <ac:spMkLst>
            <pc:docMk/>
            <pc:sldMk cId="1651815416" sldId="308"/>
            <ac:spMk id="7" creationId="{19AD6044-4BD6-14E9-0CB5-38CF4F311C0F}"/>
          </ac:spMkLst>
        </pc:spChg>
        <pc:spChg chg="add del mod">
          <ac:chgData name="Trevoir Williams" userId="6a45007046124a3d" providerId="LiveId" clId="{FFE2CD3A-FBE4-42B3-BE80-7586576E8429}" dt="2023-02-15T06:00:52.691" v="241" actId="478"/>
          <ac:spMkLst>
            <pc:docMk/>
            <pc:sldMk cId="1651815416" sldId="308"/>
            <ac:spMk id="10" creationId="{1E202CDA-BD8D-D0BB-2919-9450EA130C8E}"/>
          </ac:spMkLst>
        </pc:spChg>
        <pc:spChg chg="add del mod">
          <ac:chgData name="Trevoir Williams" userId="6a45007046124a3d" providerId="LiveId" clId="{FFE2CD3A-FBE4-42B3-BE80-7586576E8429}" dt="2023-02-15T06:00:52.691" v="241" actId="478"/>
          <ac:spMkLst>
            <pc:docMk/>
            <pc:sldMk cId="1651815416" sldId="308"/>
            <ac:spMk id="13" creationId="{C0D6072F-26D9-0182-8460-2D6E20508D9B}"/>
          </ac:spMkLst>
        </pc:spChg>
        <pc:spChg chg="del">
          <ac:chgData name="Trevoir Williams" userId="6a45007046124a3d" providerId="LiveId" clId="{FFE2CD3A-FBE4-42B3-BE80-7586576E8429}" dt="2023-02-15T05:59:58.616" v="230" actId="478"/>
          <ac:spMkLst>
            <pc:docMk/>
            <pc:sldMk cId="1651815416" sldId="308"/>
            <ac:spMk id="14" creationId="{9FCD32A8-ABB7-47E5-89BE-1F4EF3708BC1}"/>
          </ac:spMkLst>
        </pc:spChg>
        <pc:spChg chg="add del mod">
          <ac:chgData name="Trevoir Williams" userId="6a45007046124a3d" providerId="LiveId" clId="{FFE2CD3A-FBE4-42B3-BE80-7586576E8429}" dt="2023-02-15T06:00:52.691" v="241" actId="478"/>
          <ac:spMkLst>
            <pc:docMk/>
            <pc:sldMk cId="1651815416" sldId="308"/>
            <ac:spMk id="17" creationId="{2209C854-C76A-4C63-C342-B21AF2B35572}"/>
          </ac:spMkLst>
        </pc:spChg>
        <pc:spChg chg="add del mod">
          <ac:chgData name="Trevoir Williams" userId="6a45007046124a3d" providerId="LiveId" clId="{FFE2CD3A-FBE4-42B3-BE80-7586576E8429}" dt="2023-02-15T06:02:00.779" v="246" actId="478"/>
          <ac:spMkLst>
            <pc:docMk/>
            <pc:sldMk cId="1651815416" sldId="308"/>
            <ac:spMk id="18" creationId="{88D365D2-DCBE-CE03-0675-3FA98E18EBC2}"/>
          </ac:spMkLst>
        </pc:spChg>
        <pc:spChg chg="add del mod">
          <ac:chgData name="Trevoir Williams" userId="6a45007046124a3d" providerId="LiveId" clId="{FFE2CD3A-FBE4-42B3-BE80-7586576E8429}" dt="2023-02-15T06:02:10.889" v="249"/>
          <ac:spMkLst>
            <pc:docMk/>
            <pc:sldMk cId="1651815416" sldId="308"/>
            <ac:spMk id="21" creationId="{A5241849-0134-542B-F998-7F71FA73BA63}"/>
          </ac:spMkLst>
        </pc:spChg>
        <pc:spChg chg="add del mod">
          <ac:chgData name="Trevoir Williams" userId="6a45007046124a3d" providerId="LiveId" clId="{FFE2CD3A-FBE4-42B3-BE80-7586576E8429}" dt="2023-02-15T06:02:10.889" v="249"/>
          <ac:spMkLst>
            <pc:docMk/>
            <pc:sldMk cId="1651815416" sldId="308"/>
            <ac:spMk id="24" creationId="{88086273-17DD-74DE-B81E-A6CC0060BCF4}"/>
          </ac:spMkLst>
        </pc:spChg>
        <pc:spChg chg="add del mod">
          <ac:chgData name="Trevoir Williams" userId="6a45007046124a3d" providerId="LiveId" clId="{FFE2CD3A-FBE4-42B3-BE80-7586576E8429}" dt="2023-02-15T06:02:10.889" v="249"/>
          <ac:spMkLst>
            <pc:docMk/>
            <pc:sldMk cId="1651815416" sldId="308"/>
            <ac:spMk id="27" creationId="{5FE67A43-BAAE-0F1B-F05D-133D860A7B68}"/>
          </ac:spMkLst>
        </pc:spChg>
        <pc:spChg chg="add del mod">
          <ac:chgData name="Trevoir Williams" userId="6a45007046124a3d" providerId="LiveId" clId="{FFE2CD3A-FBE4-42B3-BE80-7586576E8429}" dt="2023-02-15T06:02:10.889" v="249"/>
          <ac:spMkLst>
            <pc:docMk/>
            <pc:sldMk cId="1651815416" sldId="308"/>
            <ac:spMk id="30" creationId="{CDE7A151-B94D-8587-11A0-C644EA1C469F}"/>
          </ac:spMkLst>
        </pc:spChg>
        <pc:spChg chg="del">
          <ac:chgData name="Trevoir Williams" userId="6a45007046124a3d" providerId="LiveId" clId="{FFE2CD3A-FBE4-42B3-BE80-7586576E8429}" dt="2023-02-15T05:59:58.616" v="230" actId="478"/>
          <ac:spMkLst>
            <pc:docMk/>
            <pc:sldMk cId="1651815416" sldId="308"/>
            <ac:spMk id="1301" creationId="{231CD98D-7C84-4A29-A4E6-694BFCFE787D}"/>
          </ac:spMkLst>
        </pc:spChg>
        <pc:spChg chg="del">
          <ac:chgData name="Trevoir Williams" userId="6a45007046124a3d" providerId="LiveId" clId="{FFE2CD3A-FBE4-42B3-BE80-7586576E8429}" dt="2023-02-15T06:00:04.435" v="231" actId="478"/>
          <ac:spMkLst>
            <pc:docMk/>
            <pc:sldMk cId="1651815416" sldId="308"/>
            <ac:spMk id="1302" creationId="{A3A9DB0E-1E03-43CA-B6F5-C6C1AA1091AB}"/>
          </ac:spMkLst>
        </pc:spChg>
        <pc:spChg chg="del">
          <ac:chgData name="Trevoir Williams" userId="6a45007046124a3d" providerId="LiveId" clId="{FFE2CD3A-FBE4-42B3-BE80-7586576E8429}" dt="2023-02-15T05:59:58.616" v="230" actId="478"/>
          <ac:spMkLst>
            <pc:docMk/>
            <pc:sldMk cId="1651815416" sldId="308"/>
            <ac:spMk id="1303" creationId="{B93179FB-22C8-4355-A115-C460B9B449DE}"/>
          </ac:spMkLst>
        </pc:spChg>
        <pc:spChg chg="del">
          <ac:chgData name="Trevoir Williams" userId="6a45007046124a3d" providerId="LiveId" clId="{FFE2CD3A-FBE4-42B3-BE80-7586576E8429}" dt="2023-02-15T05:59:58.616" v="230" actId="478"/>
          <ac:spMkLst>
            <pc:docMk/>
            <pc:sldMk cId="1651815416" sldId="308"/>
            <ac:spMk id="1304" creationId="{89B99F6A-1C6B-49BC-8579-194EF3C39442}"/>
          </ac:spMkLst>
        </pc:spChg>
        <pc:spChg chg="add del mod">
          <ac:chgData name="Trevoir Williams" userId="6a45007046124a3d" providerId="LiveId" clId="{FFE2CD3A-FBE4-42B3-BE80-7586576E8429}" dt="2023-02-15T06:02:10.889" v="249"/>
          <ac:spMkLst>
            <pc:docMk/>
            <pc:sldMk cId="1651815416" sldId="308"/>
            <ac:spMk id="3809" creationId="{11B74EA5-C149-A467-72E8-291B3E34787C}"/>
          </ac:spMkLst>
        </pc:spChg>
        <pc:spChg chg="mod">
          <ac:chgData name="Trevoir Williams" userId="6a45007046124a3d" providerId="LiveId" clId="{FFE2CD3A-FBE4-42B3-BE80-7586576E8429}" dt="2023-02-15T05:59:24.831" v="228" actId="20577"/>
          <ac:spMkLst>
            <pc:docMk/>
            <pc:sldMk cId="1651815416" sldId="308"/>
            <ac:spMk id="3812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5T05:59:31.452" v="229" actId="478"/>
          <ac:spMkLst>
            <pc:docMk/>
            <pc:sldMk cId="1651815416" sldId="308"/>
            <ac:spMk id="3813" creationId="{00000000-0000-0000-0000-000000000000}"/>
          </ac:spMkLst>
        </pc:spChg>
        <pc:picChg chg="add del mod">
          <ac:chgData name="Trevoir Williams" userId="6a45007046124a3d" providerId="LiveId" clId="{FFE2CD3A-FBE4-42B3-BE80-7586576E8429}" dt="2023-02-15T06:00:52.691" v="241" actId="478"/>
          <ac:picMkLst>
            <pc:docMk/>
            <pc:sldMk cId="1651815416" sldId="308"/>
            <ac:picMk id="3" creationId="{58C53F7E-2DF8-C862-68C5-C6D85A6703C5}"/>
          </ac:picMkLst>
        </pc:picChg>
        <pc:picChg chg="add del mod">
          <ac:chgData name="Trevoir Williams" userId="6a45007046124a3d" providerId="LiveId" clId="{FFE2CD3A-FBE4-42B3-BE80-7586576E8429}" dt="2023-02-15T06:00:52.691" v="241" actId="478"/>
          <ac:picMkLst>
            <pc:docMk/>
            <pc:sldMk cId="1651815416" sldId="308"/>
            <ac:picMk id="6" creationId="{40935B2C-2EE4-D393-49A7-4CFEDB66B40C}"/>
          </ac:picMkLst>
        </pc:picChg>
        <pc:picChg chg="add del mod">
          <ac:chgData name="Trevoir Williams" userId="6a45007046124a3d" providerId="LiveId" clId="{FFE2CD3A-FBE4-42B3-BE80-7586576E8429}" dt="2023-02-15T06:00:52.691" v="241" actId="478"/>
          <ac:picMkLst>
            <pc:docMk/>
            <pc:sldMk cId="1651815416" sldId="308"/>
            <ac:picMk id="9" creationId="{7747B242-7B73-8E64-72E3-870CB3417B90}"/>
          </ac:picMkLst>
        </pc:picChg>
        <pc:picChg chg="add del mod">
          <ac:chgData name="Trevoir Williams" userId="6a45007046124a3d" providerId="LiveId" clId="{FFE2CD3A-FBE4-42B3-BE80-7586576E8429}" dt="2023-02-15T06:00:52.691" v="241" actId="478"/>
          <ac:picMkLst>
            <pc:docMk/>
            <pc:sldMk cId="1651815416" sldId="308"/>
            <ac:picMk id="12" creationId="{2E0B3B6B-93F9-C0A8-F4BE-7176160F8A08}"/>
          </ac:picMkLst>
        </pc:picChg>
        <pc:picChg chg="add del mod">
          <ac:chgData name="Trevoir Williams" userId="6a45007046124a3d" providerId="LiveId" clId="{FFE2CD3A-FBE4-42B3-BE80-7586576E8429}" dt="2023-02-15T06:00:52.691" v="241" actId="478"/>
          <ac:picMkLst>
            <pc:docMk/>
            <pc:sldMk cId="1651815416" sldId="308"/>
            <ac:picMk id="16" creationId="{212A522C-0AEF-F360-1A20-FD71FE00AB7D}"/>
          </ac:picMkLst>
        </pc:picChg>
        <pc:picChg chg="add del mod">
          <ac:chgData name="Trevoir Williams" userId="6a45007046124a3d" providerId="LiveId" clId="{FFE2CD3A-FBE4-42B3-BE80-7586576E8429}" dt="2023-02-15T06:02:02.988" v="247" actId="478"/>
          <ac:picMkLst>
            <pc:docMk/>
            <pc:sldMk cId="1651815416" sldId="308"/>
            <ac:picMk id="19" creationId="{4B4E4340-F709-2255-CC84-0FB88665BF30}"/>
          </ac:picMkLst>
        </pc:picChg>
        <pc:picChg chg="add del mod">
          <ac:chgData name="Trevoir Williams" userId="6a45007046124a3d" providerId="LiveId" clId="{FFE2CD3A-FBE4-42B3-BE80-7586576E8429}" dt="2023-02-15T06:02:10.889" v="249"/>
          <ac:picMkLst>
            <pc:docMk/>
            <pc:sldMk cId="1651815416" sldId="308"/>
            <ac:picMk id="20" creationId="{AD2B0260-F598-285F-204E-D0322BD9DA6F}"/>
          </ac:picMkLst>
        </pc:picChg>
        <pc:picChg chg="add del mod">
          <ac:chgData name="Trevoir Williams" userId="6a45007046124a3d" providerId="LiveId" clId="{FFE2CD3A-FBE4-42B3-BE80-7586576E8429}" dt="2023-02-15T06:02:10.889" v="249"/>
          <ac:picMkLst>
            <pc:docMk/>
            <pc:sldMk cId="1651815416" sldId="308"/>
            <ac:picMk id="23" creationId="{B5CF27EF-5F5B-20CF-2C17-C553FA6EC229}"/>
          </ac:picMkLst>
        </pc:picChg>
        <pc:picChg chg="add del mod">
          <ac:chgData name="Trevoir Williams" userId="6a45007046124a3d" providerId="LiveId" clId="{FFE2CD3A-FBE4-42B3-BE80-7586576E8429}" dt="2023-02-15T06:02:10.889" v="249"/>
          <ac:picMkLst>
            <pc:docMk/>
            <pc:sldMk cId="1651815416" sldId="308"/>
            <ac:picMk id="26" creationId="{D904AD88-FE43-5385-0DD6-EC8E51769097}"/>
          </ac:picMkLst>
        </pc:picChg>
        <pc:picChg chg="add del mod">
          <ac:chgData name="Trevoir Williams" userId="6a45007046124a3d" providerId="LiveId" clId="{FFE2CD3A-FBE4-42B3-BE80-7586576E8429}" dt="2023-02-15T06:02:10.889" v="249"/>
          <ac:picMkLst>
            <pc:docMk/>
            <pc:sldMk cId="1651815416" sldId="308"/>
            <ac:picMk id="29" creationId="{F620989C-9EB2-B4EB-6A98-15598D03C455}"/>
          </ac:picMkLst>
        </pc:picChg>
        <pc:picChg chg="del">
          <ac:chgData name="Trevoir Williams" userId="6a45007046124a3d" providerId="LiveId" clId="{FFE2CD3A-FBE4-42B3-BE80-7586576E8429}" dt="2023-02-15T06:00:04.435" v="231" actId="478"/>
          <ac:picMkLst>
            <pc:docMk/>
            <pc:sldMk cId="1651815416" sldId="308"/>
            <ac:picMk id="2050" creationId="{50DFC90A-4530-4078-A413-70E351A39D28}"/>
          </ac:picMkLst>
        </pc:picChg>
        <pc:picChg chg="del">
          <ac:chgData name="Trevoir Williams" userId="6a45007046124a3d" providerId="LiveId" clId="{FFE2CD3A-FBE4-42B3-BE80-7586576E8429}" dt="2023-02-15T06:00:04.435" v="231" actId="478"/>
          <ac:picMkLst>
            <pc:docMk/>
            <pc:sldMk cId="1651815416" sldId="308"/>
            <ac:picMk id="2052" creationId="{F7A8DC89-008F-42B7-8FE3-5C390E80D07B}"/>
          </ac:picMkLst>
        </pc:picChg>
        <pc:picChg chg="del">
          <ac:chgData name="Trevoir Williams" userId="6a45007046124a3d" providerId="LiveId" clId="{FFE2CD3A-FBE4-42B3-BE80-7586576E8429}" dt="2023-02-15T06:00:04.435" v="231" actId="478"/>
          <ac:picMkLst>
            <pc:docMk/>
            <pc:sldMk cId="1651815416" sldId="308"/>
            <ac:picMk id="2054" creationId="{B2791CED-2F5B-4E31-A5B1-88073E815D64}"/>
          </ac:picMkLst>
        </pc:picChg>
        <pc:picChg chg="del">
          <ac:chgData name="Trevoir Williams" userId="6a45007046124a3d" providerId="LiveId" clId="{FFE2CD3A-FBE4-42B3-BE80-7586576E8429}" dt="2023-02-15T05:59:58.616" v="230" actId="478"/>
          <ac:picMkLst>
            <pc:docMk/>
            <pc:sldMk cId="1651815416" sldId="308"/>
            <ac:picMk id="2056" creationId="{7BFD92AB-B70D-4B5E-B25C-29845E9236C7}"/>
          </ac:picMkLst>
        </pc:picChg>
        <pc:picChg chg="del">
          <ac:chgData name="Trevoir Williams" userId="6a45007046124a3d" providerId="LiveId" clId="{FFE2CD3A-FBE4-42B3-BE80-7586576E8429}" dt="2023-02-15T05:59:58.616" v="230" actId="478"/>
          <ac:picMkLst>
            <pc:docMk/>
            <pc:sldMk cId="1651815416" sldId="308"/>
            <ac:picMk id="2058" creationId="{943D8CD4-354B-4E02-B565-019C3D97631F}"/>
          </ac:picMkLst>
        </pc:picChg>
        <pc:picChg chg="add del mod">
          <ac:chgData name="Trevoir Williams" userId="6a45007046124a3d" providerId="LiveId" clId="{FFE2CD3A-FBE4-42B3-BE80-7586576E8429}" dt="2023-02-15T06:02:10.889" v="249"/>
          <ac:picMkLst>
            <pc:docMk/>
            <pc:sldMk cId="1651815416" sldId="308"/>
            <ac:picMk id="3808" creationId="{807A7AFE-D553-2EA1-60C5-40A7AAFC7BAB}"/>
          </ac:picMkLst>
        </pc:picChg>
        <pc:picChg chg="add mod">
          <ac:chgData name="Trevoir Williams" userId="6a45007046124a3d" providerId="LiveId" clId="{FFE2CD3A-FBE4-42B3-BE80-7586576E8429}" dt="2023-02-15T06:02:22.034" v="252" actId="1076"/>
          <ac:picMkLst>
            <pc:docMk/>
            <pc:sldMk cId="1651815416" sldId="308"/>
            <ac:picMk id="3810" creationId="{A2FAB2AC-77DC-4E50-BC62-7ABF4E18A204}"/>
          </ac:picMkLst>
        </pc:picChg>
        <pc:cxnChg chg="add del mod">
          <ac:chgData name="Trevoir Williams" userId="6a45007046124a3d" providerId="LiveId" clId="{FFE2CD3A-FBE4-42B3-BE80-7586576E8429}" dt="2023-02-15T06:00:52.691" v="241" actId="478"/>
          <ac:cxnSpMkLst>
            <pc:docMk/>
            <pc:sldMk cId="1651815416" sldId="308"/>
            <ac:cxnSpMk id="5" creationId="{BA337D31-A458-9B51-4C91-E3BCDA57DB96}"/>
          </ac:cxnSpMkLst>
        </pc:cxnChg>
        <pc:cxnChg chg="add del mod">
          <ac:chgData name="Trevoir Williams" userId="6a45007046124a3d" providerId="LiveId" clId="{FFE2CD3A-FBE4-42B3-BE80-7586576E8429}" dt="2023-02-15T06:00:52.691" v="241" actId="478"/>
          <ac:cxnSpMkLst>
            <pc:docMk/>
            <pc:sldMk cId="1651815416" sldId="308"/>
            <ac:cxnSpMk id="8" creationId="{66ACEFC8-1605-510A-2348-B7F9625617A8}"/>
          </ac:cxnSpMkLst>
        </pc:cxnChg>
        <pc:cxnChg chg="add del mod">
          <ac:chgData name="Trevoir Williams" userId="6a45007046124a3d" providerId="LiveId" clId="{FFE2CD3A-FBE4-42B3-BE80-7586576E8429}" dt="2023-02-15T06:00:52.691" v="241" actId="478"/>
          <ac:cxnSpMkLst>
            <pc:docMk/>
            <pc:sldMk cId="1651815416" sldId="308"/>
            <ac:cxnSpMk id="11" creationId="{E979303E-F06F-2A12-182B-64EAD2581B80}"/>
          </ac:cxnSpMkLst>
        </pc:cxnChg>
        <pc:cxnChg chg="add del mod">
          <ac:chgData name="Trevoir Williams" userId="6a45007046124a3d" providerId="LiveId" clId="{FFE2CD3A-FBE4-42B3-BE80-7586576E8429}" dt="2023-02-15T06:00:52.691" v="241" actId="478"/>
          <ac:cxnSpMkLst>
            <pc:docMk/>
            <pc:sldMk cId="1651815416" sldId="308"/>
            <ac:cxnSpMk id="15" creationId="{0A0B251B-C236-0BB4-B2B4-5F67C8974B7C}"/>
          </ac:cxnSpMkLst>
        </pc:cxnChg>
        <pc:cxnChg chg="add del mod">
          <ac:chgData name="Trevoir Williams" userId="6a45007046124a3d" providerId="LiveId" clId="{FFE2CD3A-FBE4-42B3-BE80-7586576E8429}" dt="2023-02-15T06:02:10.889" v="249"/>
          <ac:cxnSpMkLst>
            <pc:docMk/>
            <pc:sldMk cId="1651815416" sldId="308"/>
            <ac:cxnSpMk id="22" creationId="{05CAC182-A7AF-1461-6E12-C2E483B69F65}"/>
          </ac:cxnSpMkLst>
        </pc:cxnChg>
        <pc:cxnChg chg="add del mod">
          <ac:chgData name="Trevoir Williams" userId="6a45007046124a3d" providerId="LiveId" clId="{FFE2CD3A-FBE4-42B3-BE80-7586576E8429}" dt="2023-02-15T06:02:10.889" v="249"/>
          <ac:cxnSpMkLst>
            <pc:docMk/>
            <pc:sldMk cId="1651815416" sldId="308"/>
            <ac:cxnSpMk id="25" creationId="{EDFF9272-BE0E-E94D-BA63-3F9AE2D7D442}"/>
          </ac:cxnSpMkLst>
        </pc:cxnChg>
        <pc:cxnChg chg="add del mod">
          <ac:chgData name="Trevoir Williams" userId="6a45007046124a3d" providerId="LiveId" clId="{FFE2CD3A-FBE4-42B3-BE80-7586576E8429}" dt="2023-02-15T06:02:10.889" v="249"/>
          <ac:cxnSpMkLst>
            <pc:docMk/>
            <pc:sldMk cId="1651815416" sldId="308"/>
            <ac:cxnSpMk id="28" creationId="{512DE7C1-05BD-CAE9-AD28-2259AC3EFD97}"/>
          </ac:cxnSpMkLst>
        </pc:cxnChg>
        <pc:cxnChg chg="add del mod">
          <ac:chgData name="Trevoir Williams" userId="6a45007046124a3d" providerId="LiveId" clId="{FFE2CD3A-FBE4-42B3-BE80-7586576E8429}" dt="2023-02-15T06:02:10.889" v="249"/>
          <ac:cxnSpMkLst>
            <pc:docMk/>
            <pc:sldMk cId="1651815416" sldId="308"/>
            <ac:cxnSpMk id="31" creationId="{A499A44E-68E3-74D8-C43F-C5F71E24C442}"/>
          </ac:cxnSpMkLst>
        </pc:cxnChg>
      </pc:sldChg>
      <pc:sldChg chg="add">
        <pc:chgData name="Trevoir Williams" userId="6a45007046124a3d" providerId="LiveId" clId="{FFE2CD3A-FBE4-42B3-BE80-7586576E8429}" dt="2023-02-15T06:17:50.319" v="276"/>
        <pc:sldMkLst>
          <pc:docMk/>
          <pc:sldMk cId="3519688441" sldId="309"/>
        </pc:sldMkLst>
      </pc:sldChg>
      <pc:sldChg chg="modSp add mod">
        <pc:chgData name="Trevoir Williams" userId="6a45007046124a3d" providerId="LiveId" clId="{FFE2CD3A-FBE4-42B3-BE80-7586576E8429}" dt="2023-02-15T06:36:40.789" v="442" actId="20577"/>
        <pc:sldMkLst>
          <pc:docMk/>
          <pc:sldMk cId="263318347" sldId="310"/>
        </pc:sldMkLst>
        <pc:spChg chg="mod">
          <ac:chgData name="Trevoir Williams" userId="6a45007046124a3d" providerId="LiveId" clId="{FFE2CD3A-FBE4-42B3-BE80-7586576E8429}" dt="2023-02-15T06:36:30.547" v="431" actId="20577"/>
          <ac:spMkLst>
            <pc:docMk/>
            <pc:sldMk cId="263318347" sldId="310"/>
            <ac:spMk id="997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36:40.789" v="442" actId="20577"/>
          <ac:spMkLst>
            <pc:docMk/>
            <pc:sldMk cId="263318347" sldId="310"/>
            <ac:spMk id="998" creationId="{00000000-0000-0000-0000-000000000000}"/>
          </ac:spMkLst>
        </pc:spChg>
      </pc:sldChg>
      <pc:sldChg chg="addSp delSp modSp add mod ord modAnim">
        <pc:chgData name="Trevoir Williams" userId="6a45007046124a3d" providerId="LiveId" clId="{FFE2CD3A-FBE4-42B3-BE80-7586576E8429}" dt="2023-02-15T06:24:47.537" v="396"/>
        <pc:sldMkLst>
          <pc:docMk/>
          <pc:sldMk cId="2506729319" sldId="311"/>
        </pc:sldMkLst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3" creationId="{1FB15DE8-5064-FBE6-1743-D74982EF87A1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4" creationId="{8E4F2B03-FF30-198B-80C4-3EACFCD3D5C1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" creationId="{89C7C92C-330C-B2F4-D3B6-CF5C2D96D7C4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6" creationId="{D9DDB311-9FF1-C69C-887A-D21BE74683CE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" creationId="{ECB7D30F-103C-6AA3-6BF5-EE7D8DD1C440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8" creationId="{E04F4048-9411-29C1-107E-CF7BABC57C0B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9" creationId="{35BF47D3-1983-A921-868A-90E85ADFEFBF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10" creationId="{396D79E2-DC12-80EE-3DF5-A350A0AD34FB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11" creationId="{1BD81CC5-2B00-561B-EEB2-0A208BA0E4FC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12" creationId="{59C06F34-7A92-5C50-06B5-BC11F4D797F2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13" creationId="{B1C21679-8C8A-400E-ED10-E493D9535EA2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14" creationId="{1158DA0E-2AB8-25FC-4139-A8958DE479F9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15" creationId="{FC964B8C-BDA9-61E4-A6B3-ECBBCED44770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16" creationId="{36807E5F-9709-D2DF-40DD-CB7281DB181F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17" creationId="{17A532A1-6C01-5D64-A783-D4ADBE5C874D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18" creationId="{7725AED8-7156-DCD2-38EC-55539D275802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19" creationId="{1B2457E0-384D-C960-2B59-4126F1F97341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20" creationId="{8842446B-2515-1618-52CD-747080C3FD33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21" creationId="{4F2AB05D-5C22-352C-7BE5-3110F6EBDC10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22" creationId="{BA6C748C-2D2C-CF49-EF1F-FE4C28D12F32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23" creationId="{D73EEF72-0F57-53CB-170F-52B8F244E91C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25" creationId="{B6EE9E63-6333-0FDA-2E93-2DEBDFB2A93A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26" creationId="{0E6D601F-9040-DA75-491E-5D705840762D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27" creationId="{B4B349F0-AC57-AEBC-92A7-06250553B615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28" creationId="{602973FD-09A1-96F7-4C16-2E63AFC477D1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29" creationId="{57CF84F9-4BF8-BD4F-E538-C1E5282E1F34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30" creationId="{F904803E-17A1-0ECB-89EA-6F358853B94B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31" creationId="{789ABB4B-97DD-1A87-7AD6-495C5085B138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76" creationId="{0ABFAFB2-4296-5862-3B08-01A1FF79CFB1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77" creationId="{E2AF7505-51DC-9E69-7945-23E39D7E937C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78" creationId="{76E0C97D-F2F6-8EB9-7C08-7784970186EB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79" creationId="{8C6D049F-7DA6-C652-D252-9934D917374D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80" creationId="{3081A556-4DEE-2541-6D57-C08676583448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81" creationId="{ACFE89A2-E24A-DD71-9813-104B6E4E6428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82" creationId="{AB495C0D-F247-60A3-3795-343D4FF97087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83" creationId="{66F6BD77-A359-DE23-396C-FB04DFE2EBDC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84" creationId="{38F4E591-8668-2691-5E98-AEDE2905045F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85" creationId="{D413627D-D421-B863-7495-E97D13F42FA3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86" creationId="{E034D06F-886E-0D67-266C-4EECE169C4B0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87" creationId="{A6D28E6E-72E9-7C7D-5463-BB4FD9A0F168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88" creationId="{07688F14-CCB0-9B57-8178-4E1BB2393986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89" creationId="{271547D6-0AAD-C26C-B8B0-159FC20B63A9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90" creationId="{B281366C-F1D0-F82A-EB14-98EB4BB7D76D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91" creationId="{4A728D11-9F53-E183-DA5D-904B2C53FFC5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92" creationId="{04DB3796-E31C-3C61-A077-37F2749C2C77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593" creationId="{3DC81C44-08E5-333E-8302-51894E651E90}"/>
          </ac:spMkLst>
        </pc:spChg>
        <pc:spChg chg="mod">
          <ac:chgData name="Trevoir Williams" userId="6a45007046124a3d" providerId="LiveId" clId="{FFE2CD3A-FBE4-42B3-BE80-7586576E8429}" dt="2023-02-15T06:21:45.141" v="355" actId="20577"/>
          <ac:spMkLst>
            <pc:docMk/>
            <pc:sldMk cId="2506729319" sldId="311"/>
            <ac:spMk id="594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24:11.675" v="392" actId="1076"/>
          <ac:spMkLst>
            <pc:docMk/>
            <pc:sldMk cId="2506729319" sldId="311"/>
            <ac:spMk id="595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37" creationId="{18667829-7FF6-4D13-369C-09A11A6BAF59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38" creationId="{339F3022-18BD-5A7C-625C-BE6DA74ABD53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39" creationId="{7CC57F61-D4FD-9B38-A1E4-364C55D3E77A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40" creationId="{8314BE79-9BB8-2C10-07F5-4DA8EEF88930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41" creationId="{EEC8F613-9A38-F950-54E2-1EF2A64935CA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42" creationId="{FDE2E40A-2C33-FEDE-A7D6-D0C4A15FE910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43" creationId="{CA106222-68BE-70A3-98CF-2B54AED241B3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44" creationId="{3DBAB718-EAF0-3E3B-547F-35B3F68DDDF0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45" creationId="{D6F41803-AB5C-6518-92B8-F97BB7C496EE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46" creationId="{1CF589BA-EFBB-0E1B-C1AA-8A1EC15A99CC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47" creationId="{AF212DA0-AF86-ED0A-A7D6-C0EA7AA074AB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48" creationId="{6D045E7C-AA22-CD9B-3D3D-4B3C2D16A6E0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49" creationId="{E7CA2F22-80CC-F33B-4CA2-B999DB43E14A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50" creationId="{49D1CE51-FD29-22D3-94ED-64CB1DC7E309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51" creationId="{9C8CD712-6013-413A-714C-EE3A49D387FF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52" creationId="{F23DBC21-5D19-E5E5-1B9E-3F3C4713BD33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53" creationId="{24504298-6315-61E3-E948-C5AEAFAFE334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54" creationId="{2CD026A4-D32B-C3C6-0BFF-00982029CFCF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55" creationId="{2270499B-9F65-C6F1-5C41-CEE0E1CDF28F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56" creationId="{E5EC93D9-9341-93ED-8554-9DEE78AF8619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57" creationId="{342E7A7B-A239-7206-40F2-A81D9ED06525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58" creationId="{7AD01874-2610-DDF3-CE6D-46F86BE81DB9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60" creationId="{FF8850F8-799F-601D-2109-7A108D3C372C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61" creationId="{45F06768-6E1C-FC37-F675-7200D71A1417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62" creationId="{BE4C6A74-77B0-25B1-2B5B-9D2A3F440C1E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63" creationId="{05872B18-E335-BEDD-9C4C-71469A70AAD8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64" creationId="{4E28686D-776A-D2AF-F68F-35592C651FED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65" creationId="{9F73D328-225F-13B9-C5D7-513FF27D0B49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66" creationId="{DF17FDA2-C312-73FE-4708-0C26588D99FB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67" creationId="{DB6A04D4-8001-2182-2C48-65B5F96F34E9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68" creationId="{E193941E-3CB9-6FC6-71E9-6EED42C94103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69" creationId="{2C711344-ED8A-20EF-F0C7-491F4B36E126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70" creationId="{E01A5D12-C237-C3CE-DC5C-A77C3BDE0140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71" creationId="{790218FA-3C97-6EFF-BEBC-F31708872305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72" creationId="{177CC9CB-E132-F9C9-57BD-056CA2853CD1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73" creationId="{FD49DF5E-7739-6ED6-F6A0-6D8407AD2B2F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74" creationId="{060D18E2-90A1-60C5-2CA5-EAF32F4F1508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75" creationId="{F51E456F-41CD-5648-A6A5-15A25F4A3BFD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76" creationId="{61927E57-7D79-5A32-B522-A6D48467F7D1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77" creationId="{221238E6-E482-2A10-0424-12F788A7BF7C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78" creationId="{58596A77-148A-E2B6-773F-63E456D3C8FA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79" creationId="{0B39DE00-CD19-7922-711E-5A7868B9C2EB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80" creationId="{FFD6135C-5691-B9BE-9359-BD3433E7344A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81" creationId="{6811F85A-10B9-45F8-4B2F-7780AA13AD3C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82" creationId="{2CFD8187-3EC8-6EFB-A7F2-5E160AD2099F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83" creationId="{D41879B9-7906-BF2F-FAB2-61AFDBCA06ED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84" creationId="{96947BE5-4384-1162-7844-BA581842F742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85" creationId="{AFA8EAB0-B6A8-E081-FBE2-DAAE9090C1E0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86" creationId="{42DC9C9F-6C72-B2C8-FA47-C00B819DFBCC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87" creationId="{1E3830D7-2687-4BF5-47DB-A752CA609AEA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88" creationId="{0C9FEB5E-5541-EC59-4A71-F4FCC2EEC15F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89" creationId="{3ECAB8D3-B16D-D0B2-2497-9CFEEE932335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90" creationId="{5EAF377A-87E4-D67B-DF31-2D56936A0713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91" creationId="{EB44932B-EC72-4C03-B8C3-8C38BB42DE86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92" creationId="{AA57F7C4-CF7B-C693-EE2F-D2009ED2C43A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93" creationId="{32DD57D2-5661-A2E6-1E69-00BD2DBA17C5}"/>
          </ac:spMkLst>
        </pc:spChg>
        <pc:spChg chg="mod">
          <ac:chgData name="Trevoir Williams" userId="6a45007046124a3d" providerId="LiveId" clId="{FFE2CD3A-FBE4-42B3-BE80-7586576E8429}" dt="2023-02-15T06:24:31.672" v="394"/>
          <ac:spMkLst>
            <pc:docMk/>
            <pc:sldMk cId="2506729319" sldId="311"/>
            <ac:spMk id="794" creationId="{D963376D-787D-191C-FE71-CC010BBC5528}"/>
          </ac:spMkLst>
        </pc:spChg>
        <pc:grpChg chg="add mod">
          <ac:chgData name="Trevoir Williams" userId="6a45007046124a3d" providerId="LiveId" clId="{FFE2CD3A-FBE4-42B3-BE80-7586576E8429}" dt="2023-02-15T06:24:35.160" v="395" actId="1076"/>
          <ac:grpSpMkLst>
            <pc:docMk/>
            <pc:sldMk cId="2506729319" sldId="311"/>
            <ac:grpSpMk id="2" creationId="{4D81B440-8718-958F-8E0B-66337B39DB56}"/>
          </ac:grpSpMkLst>
        </pc:grpChg>
        <pc:grpChg chg="mod">
          <ac:chgData name="Trevoir Williams" userId="6a45007046124a3d" providerId="LiveId" clId="{FFE2CD3A-FBE4-42B3-BE80-7586576E8429}" dt="2023-02-15T06:24:31.672" v="394"/>
          <ac:grpSpMkLst>
            <pc:docMk/>
            <pc:sldMk cId="2506729319" sldId="311"/>
            <ac:grpSpMk id="24" creationId="{8B976172-111B-DB91-C34B-D7B5B3F18E51}"/>
          </ac:grpSpMkLst>
        </pc:grpChg>
        <pc:grpChg chg="del">
          <ac:chgData name="Trevoir Williams" userId="6a45007046124a3d" providerId="LiveId" clId="{FFE2CD3A-FBE4-42B3-BE80-7586576E8429}" dt="2023-02-15T06:24:31.216" v="393" actId="478"/>
          <ac:grpSpMkLst>
            <pc:docMk/>
            <pc:sldMk cId="2506729319" sldId="311"/>
            <ac:grpSpMk id="597" creationId="{00000000-0000-0000-0000-000000000000}"/>
          </ac:grpSpMkLst>
        </pc:grpChg>
        <pc:grpChg chg="mod">
          <ac:chgData name="Trevoir Williams" userId="6a45007046124a3d" providerId="LiveId" clId="{FFE2CD3A-FBE4-42B3-BE80-7586576E8429}" dt="2023-02-15T06:24:31.672" v="394"/>
          <ac:grpSpMkLst>
            <pc:docMk/>
            <pc:sldMk cId="2506729319" sldId="311"/>
            <ac:grpSpMk id="759" creationId="{7BF4014C-CC17-106B-BE87-76EE11EA8524}"/>
          </ac:grpSpMkLst>
        </pc:grpChg>
      </pc:sldChg>
      <pc:sldChg chg="addSp delSp modSp add mod modAnim">
        <pc:chgData name="Trevoir Williams" userId="6a45007046124a3d" providerId="LiveId" clId="{FFE2CD3A-FBE4-42B3-BE80-7586576E8429}" dt="2023-02-15T06:44:31.101" v="1037"/>
        <pc:sldMkLst>
          <pc:docMk/>
          <pc:sldMk cId="761359865" sldId="312"/>
        </pc:sldMkLst>
        <pc:spChg chg="add mod">
          <ac:chgData name="Trevoir Williams" userId="6a45007046124a3d" providerId="LiveId" clId="{FFE2CD3A-FBE4-42B3-BE80-7586576E8429}" dt="2023-02-15T06:44:15.121" v="1034" actId="1076"/>
          <ac:spMkLst>
            <pc:docMk/>
            <pc:sldMk cId="761359865" sldId="312"/>
            <ac:spMk id="3" creationId="{5A6B9596-6C64-A23D-6919-C3B0EEA61735}"/>
          </ac:spMkLst>
        </pc:spChg>
        <pc:spChg chg="mod">
          <ac:chgData name="Trevoir Williams" userId="6a45007046124a3d" providerId="LiveId" clId="{FFE2CD3A-FBE4-42B3-BE80-7586576E8429}" dt="2023-02-15T06:38:03.483" v="478" actId="14100"/>
          <ac:spMkLst>
            <pc:docMk/>
            <pc:sldMk cId="761359865" sldId="312"/>
            <ac:spMk id="1734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41:14.927" v="730" actId="20577"/>
          <ac:spMkLst>
            <pc:docMk/>
            <pc:sldMk cId="761359865" sldId="312"/>
            <ac:spMk id="1735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41:58.579" v="835" actId="20577"/>
          <ac:spMkLst>
            <pc:docMk/>
            <pc:sldMk cId="761359865" sldId="312"/>
            <ac:spMk id="1736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42:38.659" v="886" actId="20577"/>
          <ac:spMkLst>
            <pc:docMk/>
            <pc:sldMk cId="761359865" sldId="312"/>
            <ac:spMk id="1737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42:51.827" v="940" actId="20577"/>
          <ac:spMkLst>
            <pc:docMk/>
            <pc:sldMk cId="761359865" sldId="312"/>
            <ac:spMk id="1739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43:16.262" v="1027" actId="20577"/>
          <ac:spMkLst>
            <pc:docMk/>
            <pc:sldMk cId="761359865" sldId="312"/>
            <ac:spMk id="1740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5T06:43:29.359" v="1029" actId="478"/>
          <ac:spMkLst>
            <pc:docMk/>
            <pc:sldMk cId="761359865" sldId="312"/>
            <ac:spMk id="1741" creationId="{00000000-0000-0000-0000-000000000000}"/>
          </ac:spMkLst>
        </pc:spChg>
      </pc:sldChg>
      <pc:sldChg chg="modSp add mod">
        <pc:chgData name="Trevoir Williams" userId="6a45007046124a3d" providerId="LiveId" clId="{FFE2CD3A-FBE4-42B3-BE80-7586576E8429}" dt="2023-02-15T06:38:46.486" v="523" actId="20577"/>
        <pc:sldMkLst>
          <pc:docMk/>
          <pc:sldMk cId="3708126994" sldId="313"/>
        </pc:sldMkLst>
        <pc:spChg chg="mod">
          <ac:chgData name="Trevoir Williams" userId="6a45007046124a3d" providerId="LiveId" clId="{FFE2CD3A-FBE4-42B3-BE80-7586576E8429}" dt="2023-02-15T06:38:46.486" v="523" actId="20577"/>
          <ac:spMkLst>
            <pc:docMk/>
            <pc:sldMk cId="3708126994" sldId="313"/>
            <ac:spMk id="338" creationId="{00000000-0000-0000-0000-000000000000}"/>
          </ac:spMkLst>
        </pc:spChg>
      </pc:sldChg>
      <pc:sldChg chg="addSp delSp modSp add mod modAnim">
        <pc:chgData name="Trevoir Williams" userId="6a45007046124a3d" providerId="LiveId" clId="{FFE2CD3A-FBE4-42B3-BE80-7586576E8429}" dt="2023-02-15T07:00:15.980" v="1876" actId="20577"/>
        <pc:sldMkLst>
          <pc:docMk/>
          <pc:sldMk cId="565253985" sldId="314"/>
        </pc:sldMkLst>
        <pc:spChg chg="add del mod">
          <ac:chgData name="Trevoir Williams" userId="6a45007046124a3d" providerId="LiveId" clId="{FFE2CD3A-FBE4-42B3-BE80-7586576E8429}" dt="2023-02-15T06:48:42.873" v="1490" actId="478"/>
          <ac:spMkLst>
            <pc:docMk/>
            <pc:sldMk cId="565253985" sldId="314"/>
            <ac:spMk id="3" creationId="{554AAAD8-31C9-3F4D-7E06-2EC2A6781064}"/>
          </ac:spMkLst>
        </pc:spChg>
        <pc:spChg chg="mod">
          <ac:chgData name="Trevoir Williams" userId="6a45007046124a3d" providerId="LiveId" clId="{FFE2CD3A-FBE4-42B3-BE80-7586576E8429}" dt="2023-02-15T06:44:53.028" v="1048" actId="20577"/>
          <ac:spMkLst>
            <pc:docMk/>
            <pc:sldMk cId="565253985" sldId="314"/>
            <ac:spMk id="1734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46:28.112" v="1209" actId="20577"/>
          <ac:spMkLst>
            <pc:docMk/>
            <pc:sldMk cId="565253985" sldId="314"/>
            <ac:spMk id="1735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45:59.957" v="1169" actId="20577"/>
          <ac:spMkLst>
            <pc:docMk/>
            <pc:sldMk cId="565253985" sldId="314"/>
            <ac:spMk id="1736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47:06.334" v="1286" actId="20577"/>
          <ac:spMkLst>
            <pc:docMk/>
            <pc:sldMk cId="565253985" sldId="314"/>
            <ac:spMk id="1737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7:00:15.980" v="1876" actId="20577"/>
          <ac:spMkLst>
            <pc:docMk/>
            <pc:sldMk cId="565253985" sldId="314"/>
            <ac:spMk id="1739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48:35.613" v="1488" actId="20577"/>
          <ac:spMkLst>
            <pc:docMk/>
            <pc:sldMk cId="565253985" sldId="314"/>
            <ac:spMk id="1740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5T06:48:40.265" v="1489" actId="478"/>
          <ac:spMkLst>
            <pc:docMk/>
            <pc:sldMk cId="565253985" sldId="314"/>
            <ac:spMk id="1741" creationId="{00000000-0000-0000-0000-000000000000}"/>
          </ac:spMkLst>
        </pc:spChg>
      </pc:sldChg>
      <pc:sldChg chg="delSp modSp add mod modAnim">
        <pc:chgData name="Trevoir Williams" userId="6a45007046124a3d" providerId="LiveId" clId="{FFE2CD3A-FBE4-42B3-BE80-7586576E8429}" dt="2023-02-15T06:54:54.874" v="1875" actId="20577"/>
        <pc:sldMkLst>
          <pc:docMk/>
          <pc:sldMk cId="284827926" sldId="315"/>
        </pc:sldMkLst>
        <pc:spChg chg="del">
          <ac:chgData name="Trevoir Williams" userId="6a45007046124a3d" providerId="LiveId" clId="{FFE2CD3A-FBE4-42B3-BE80-7586576E8429}" dt="2023-02-15T06:51:58.573" v="1783" actId="478"/>
          <ac:spMkLst>
            <pc:docMk/>
            <pc:sldMk cId="284827926" sldId="315"/>
            <ac:spMk id="3" creationId="{101F0263-A12A-4D51-BA75-5F5553DBB4C0}"/>
          </ac:spMkLst>
        </pc:spChg>
        <pc:spChg chg="mod">
          <ac:chgData name="Trevoir Williams" userId="6a45007046124a3d" providerId="LiveId" clId="{FFE2CD3A-FBE4-42B3-BE80-7586576E8429}" dt="2023-02-15T06:49:47.912" v="1507" actId="20577"/>
          <ac:spMkLst>
            <pc:docMk/>
            <pc:sldMk cId="284827926" sldId="315"/>
            <ac:spMk id="997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54:37.499" v="1832"/>
          <ac:spMkLst>
            <pc:docMk/>
            <pc:sldMk cId="284827926" sldId="315"/>
            <ac:spMk id="998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06:54:54.874" v="1875" actId="20577"/>
          <ac:spMkLst>
            <pc:docMk/>
            <pc:sldMk cId="284827926" sldId="315"/>
            <ac:spMk id="999" creationId="{00000000-0000-0000-0000-000000000000}"/>
          </ac:spMkLst>
        </pc:spChg>
        <pc:grpChg chg="del">
          <ac:chgData name="Trevoir Williams" userId="6a45007046124a3d" providerId="LiveId" clId="{FFE2CD3A-FBE4-42B3-BE80-7586576E8429}" dt="2023-02-15T06:49:51.258" v="1508" actId="478"/>
          <ac:grpSpMkLst>
            <pc:docMk/>
            <pc:sldMk cId="284827926" sldId="315"/>
            <ac:grpSpMk id="7" creationId="{FD71F43B-5783-4B53-BFE8-14773E868E75}"/>
          </ac:grpSpMkLst>
        </pc:grpChg>
      </pc:sldChg>
      <pc:sldChg chg="delSp modSp add mod">
        <pc:chgData name="Trevoir Williams" userId="6a45007046124a3d" providerId="LiveId" clId="{FFE2CD3A-FBE4-42B3-BE80-7586576E8429}" dt="2023-02-15T14:29:48.927" v="2184" actId="20577"/>
        <pc:sldMkLst>
          <pc:docMk/>
          <pc:sldMk cId="3304369429" sldId="316"/>
        </pc:sldMkLst>
        <pc:spChg chg="mod">
          <ac:chgData name="Trevoir Williams" userId="6a45007046124a3d" providerId="LiveId" clId="{FFE2CD3A-FBE4-42B3-BE80-7586576E8429}" dt="2023-02-15T14:28:16.477" v="1963" actId="14100"/>
          <ac:spMkLst>
            <pc:docMk/>
            <pc:sldMk cId="3304369429" sldId="316"/>
            <ac:spMk id="594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5T14:29:48.927" v="2184" actId="20577"/>
          <ac:spMkLst>
            <pc:docMk/>
            <pc:sldMk cId="3304369429" sldId="316"/>
            <ac:spMk id="595" creationId="{00000000-0000-0000-0000-000000000000}"/>
          </ac:spMkLst>
        </pc:spChg>
        <pc:grpChg chg="del">
          <ac:chgData name="Trevoir Williams" userId="6a45007046124a3d" providerId="LiveId" clId="{FFE2CD3A-FBE4-42B3-BE80-7586576E8429}" dt="2023-02-15T14:28:19.745" v="1964" actId="478"/>
          <ac:grpSpMkLst>
            <pc:docMk/>
            <pc:sldMk cId="3304369429" sldId="316"/>
            <ac:grpSpMk id="597" creationId="{00000000-0000-0000-0000-000000000000}"/>
          </ac:grpSpMkLst>
        </pc:grpChg>
      </pc:sldChg>
      <pc:sldChg chg="modSp add mod">
        <pc:chgData name="Trevoir Williams" userId="6a45007046124a3d" providerId="LiveId" clId="{FFE2CD3A-FBE4-42B3-BE80-7586576E8429}" dt="2023-02-17T17:08:43.837" v="3590"/>
        <pc:sldMkLst>
          <pc:docMk/>
          <pc:sldMk cId="2170922638" sldId="317"/>
        </pc:sldMkLst>
        <pc:spChg chg="mod">
          <ac:chgData name="Trevoir Williams" userId="6a45007046124a3d" providerId="LiveId" clId="{FFE2CD3A-FBE4-42B3-BE80-7586576E8429}" dt="2023-02-17T17:08:43.837" v="3590"/>
          <ac:spMkLst>
            <pc:docMk/>
            <pc:sldMk cId="2170922638" sldId="317"/>
            <ac:spMk id="338" creationId="{00000000-0000-0000-0000-000000000000}"/>
          </ac:spMkLst>
        </pc:spChg>
      </pc:sldChg>
      <pc:sldChg chg="delSp modSp add mod modAnim modNotesTx">
        <pc:chgData name="Trevoir Williams" userId="6a45007046124a3d" providerId="LiveId" clId="{FFE2CD3A-FBE4-42B3-BE80-7586576E8429}" dt="2023-02-17T17:08:15.832" v="3580" actId="1076"/>
        <pc:sldMkLst>
          <pc:docMk/>
          <pc:sldMk cId="3301598235" sldId="318"/>
        </pc:sldMkLst>
        <pc:spChg chg="mod">
          <ac:chgData name="Trevoir Williams" userId="6a45007046124a3d" providerId="LiveId" clId="{FFE2CD3A-FBE4-42B3-BE80-7586576E8429}" dt="2023-02-17T16:32:21.632" v="2251" actId="27636"/>
          <ac:spMkLst>
            <pc:docMk/>
            <pc:sldMk cId="3301598235" sldId="318"/>
            <ac:spMk id="594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7T17:08:15.832" v="3580" actId="1076"/>
          <ac:spMkLst>
            <pc:docMk/>
            <pc:sldMk cId="3301598235" sldId="318"/>
            <ac:spMk id="595" creationId="{00000000-0000-0000-0000-000000000000}"/>
          </ac:spMkLst>
        </pc:spChg>
        <pc:grpChg chg="del">
          <ac:chgData name="Trevoir Williams" userId="6a45007046124a3d" providerId="LiveId" clId="{FFE2CD3A-FBE4-42B3-BE80-7586576E8429}" dt="2023-02-17T16:32:14.185" v="2248" actId="478"/>
          <ac:grpSpMkLst>
            <pc:docMk/>
            <pc:sldMk cId="3301598235" sldId="318"/>
            <ac:grpSpMk id="597" creationId="{00000000-0000-0000-0000-000000000000}"/>
          </ac:grpSpMkLst>
        </pc:grpChg>
      </pc:sldChg>
      <pc:sldChg chg="addSp delSp modSp add mod delAnim">
        <pc:chgData name="Trevoir Williams" userId="6a45007046124a3d" providerId="LiveId" clId="{FFE2CD3A-FBE4-42B3-BE80-7586576E8429}" dt="2023-02-17T16:39:39.549" v="2450" actId="208"/>
        <pc:sldMkLst>
          <pc:docMk/>
          <pc:sldMk cId="953750739" sldId="319"/>
        </pc:sldMkLst>
        <pc:spChg chg="add mod">
          <ac:chgData name="Trevoir Williams" userId="6a45007046124a3d" providerId="LiveId" clId="{FFE2CD3A-FBE4-42B3-BE80-7586576E8429}" dt="2023-02-17T16:38:32.134" v="2337" actId="478"/>
          <ac:spMkLst>
            <pc:docMk/>
            <pc:sldMk cId="953750739" sldId="319"/>
            <ac:spMk id="3" creationId="{DDDFF29D-FB92-CEB5-164C-3DFFA9E4081D}"/>
          </ac:spMkLst>
        </pc:spChg>
        <pc:spChg chg="add mod">
          <ac:chgData name="Trevoir Williams" userId="6a45007046124a3d" providerId="LiveId" clId="{FFE2CD3A-FBE4-42B3-BE80-7586576E8429}" dt="2023-02-17T16:39:39.549" v="2450" actId="208"/>
          <ac:spMkLst>
            <pc:docMk/>
            <pc:sldMk cId="953750739" sldId="319"/>
            <ac:spMk id="6" creationId="{CFD09D66-C374-953C-80BD-D22FD5BEC8CD}"/>
          </ac:spMkLst>
        </pc:spChg>
        <pc:spChg chg="del">
          <ac:chgData name="Trevoir Williams" userId="6a45007046124a3d" providerId="LiveId" clId="{FFE2CD3A-FBE4-42B3-BE80-7586576E8429}" dt="2023-02-17T16:38:32.134" v="2337" actId="478"/>
          <ac:spMkLst>
            <pc:docMk/>
            <pc:sldMk cId="953750739" sldId="319"/>
            <ac:spMk id="595" creationId="{00000000-0000-0000-0000-000000000000}"/>
          </ac:spMkLst>
        </pc:spChg>
        <pc:picChg chg="add mod">
          <ac:chgData name="Trevoir Williams" userId="6a45007046124a3d" providerId="LiveId" clId="{FFE2CD3A-FBE4-42B3-BE80-7586576E8429}" dt="2023-02-17T16:39:16.296" v="2447" actId="1037"/>
          <ac:picMkLst>
            <pc:docMk/>
            <pc:sldMk cId="953750739" sldId="319"/>
            <ac:picMk id="5" creationId="{C5741DD9-FE60-565F-9A5E-51B6BC3AFBAA}"/>
          </ac:picMkLst>
        </pc:picChg>
      </pc:sldChg>
      <pc:sldChg chg="modSp add mod ord modAnim">
        <pc:chgData name="Trevoir Williams" userId="6a45007046124a3d" providerId="LiveId" clId="{FFE2CD3A-FBE4-42B3-BE80-7586576E8429}" dt="2023-02-17T17:14:02.699" v="3607" actId="20577"/>
        <pc:sldMkLst>
          <pc:docMk/>
          <pc:sldMk cId="1311427559" sldId="320"/>
        </pc:sldMkLst>
        <pc:spChg chg="mod">
          <ac:chgData name="Trevoir Williams" userId="6a45007046124a3d" providerId="LiveId" clId="{FFE2CD3A-FBE4-42B3-BE80-7586576E8429}" dt="2023-02-17T17:14:02.699" v="3607" actId="20577"/>
          <ac:spMkLst>
            <pc:docMk/>
            <pc:sldMk cId="1311427559" sldId="320"/>
            <ac:spMk id="594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7T16:44:27.474" v="2722" actId="20577"/>
          <ac:spMkLst>
            <pc:docMk/>
            <pc:sldMk cId="1311427559" sldId="320"/>
            <ac:spMk id="595" creationId="{00000000-0000-0000-0000-000000000000}"/>
          </ac:spMkLst>
        </pc:spChg>
      </pc:sldChg>
      <pc:sldChg chg="modSp add mod modAnim">
        <pc:chgData name="Trevoir Williams" userId="6a45007046124a3d" providerId="LiveId" clId="{FFE2CD3A-FBE4-42B3-BE80-7586576E8429}" dt="2023-02-17T16:48:38.804" v="2873" actId="20577"/>
        <pc:sldMkLst>
          <pc:docMk/>
          <pc:sldMk cId="1088278715" sldId="321"/>
        </pc:sldMkLst>
        <pc:spChg chg="mod">
          <ac:chgData name="Trevoir Williams" userId="6a45007046124a3d" providerId="LiveId" clId="{FFE2CD3A-FBE4-42B3-BE80-7586576E8429}" dt="2023-02-17T16:45:25.329" v="2733" actId="20577"/>
          <ac:spMkLst>
            <pc:docMk/>
            <pc:sldMk cId="1088278715" sldId="321"/>
            <ac:spMk id="594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7T16:48:38.804" v="2873" actId="20577"/>
          <ac:spMkLst>
            <pc:docMk/>
            <pc:sldMk cId="1088278715" sldId="321"/>
            <ac:spMk id="595" creationId="{00000000-0000-0000-0000-000000000000}"/>
          </ac:spMkLst>
        </pc:spChg>
      </pc:sldChg>
      <pc:sldChg chg="addSp delSp modSp add mod delAnim">
        <pc:chgData name="Trevoir Williams" userId="6a45007046124a3d" providerId="LiveId" clId="{FFE2CD3A-FBE4-42B3-BE80-7586576E8429}" dt="2023-02-17T17:16:48.908" v="3608"/>
        <pc:sldMkLst>
          <pc:docMk/>
          <pc:sldMk cId="1062713398" sldId="322"/>
        </pc:sldMkLst>
        <pc:spChg chg="add mod">
          <ac:chgData name="Trevoir Williams" userId="6a45007046124a3d" providerId="LiveId" clId="{FFE2CD3A-FBE4-42B3-BE80-7586576E8429}" dt="2023-02-17T16:55:44.909" v="2876" actId="478"/>
          <ac:spMkLst>
            <pc:docMk/>
            <pc:sldMk cId="1062713398" sldId="322"/>
            <ac:spMk id="3" creationId="{014DCF09-3E73-4A5D-FDF5-27AC38EC9438}"/>
          </ac:spMkLst>
        </pc:spChg>
        <pc:spChg chg="add del">
          <ac:chgData name="Trevoir Williams" userId="6a45007046124a3d" providerId="LiveId" clId="{FFE2CD3A-FBE4-42B3-BE80-7586576E8429}" dt="2023-02-17T16:56:02.434" v="2879" actId="478"/>
          <ac:spMkLst>
            <pc:docMk/>
            <pc:sldMk cId="1062713398" sldId="322"/>
            <ac:spMk id="4" creationId="{1BFCE21A-251C-E564-755B-E3C4A953BFE9}"/>
          </ac:spMkLst>
        </pc:spChg>
        <pc:spChg chg="add del mod">
          <ac:chgData name="Trevoir Williams" userId="6a45007046124a3d" providerId="LiveId" clId="{FFE2CD3A-FBE4-42B3-BE80-7586576E8429}" dt="2023-02-17T16:56:02.434" v="2879" actId="478"/>
          <ac:spMkLst>
            <pc:docMk/>
            <pc:sldMk cId="1062713398" sldId="322"/>
            <ac:spMk id="5" creationId="{95D17456-0C9D-AB17-D171-14F0B9F0350A}"/>
          </ac:spMkLst>
        </pc:spChg>
        <pc:spChg chg="add mod">
          <ac:chgData name="Trevoir Williams" userId="6a45007046124a3d" providerId="LiveId" clId="{FFE2CD3A-FBE4-42B3-BE80-7586576E8429}" dt="2023-02-17T16:57:38.991" v="2948" actId="208"/>
          <ac:spMkLst>
            <pc:docMk/>
            <pc:sldMk cId="1062713398" sldId="322"/>
            <ac:spMk id="8" creationId="{B84D8359-748A-6D29-0183-B5D1D8961D1F}"/>
          </ac:spMkLst>
        </pc:spChg>
        <pc:spChg chg="add mod">
          <ac:chgData name="Trevoir Williams" userId="6a45007046124a3d" providerId="LiveId" clId="{FFE2CD3A-FBE4-42B3-BE80-7586576E8429}" dt="2023-02-17T16:57:31.238" v="2947" actId="14100"/>
          <ac:spMkLst>
            <pc:docMk/>
            <pc:sldMk cId="1062713398" sldId="322"/>
            <ac:spMk id="9" creationId="{8A04F0BB-EB12-157F-1AB8-40156AC037EA}"/>
          </ac:spMkLst>
        </pc:spChg>
        <pc:spChg chg="add mod">
          <ac:chgData name="Trevoir Williams" userId="6a45007046124a3d" providerId="LiveId" clId="{FFE2CD3A-FBE4-42B3-BE80-7586576E8429}" dt="2023-02-17T16:57:47.313" v="2950" actId="1076"/>
          <ac:spMkLst>
            <pc:docMk/>
            <pc:sldMk cId="1062713398" sldId="322"/>
            <ac:spMk id="10" creationId="{9DB05D1B-E7E2-D8DD-339A-1D3C682A11BA}"/>
          </ac:spMkLst>
        </pc:spChg>
        <pc:spChg chg="add mod">
          <ac:chgData name="Trevoir Williams" userId="6a45007046124a3d" providerId="LiveId" clId="{FFE2CD3A-FBE4-42B3-BE80-7586576E8429}" dt="2023-02-17T16:57:58.286" v="2952" actId="1076"/>
          <ac:spMkLst>
            <pc:docMk/>
            <pc:sldMk cId="1062713398" sldId="322"/>
            <ac:spMk id="11" creationId="{1DA754E0-7A2F-D555-4B08-464FA1284DAE}"/>
          </ac:spMkLst>
        </pc:spChg>
        <pc:spChg chg="mod">
          <ac:chgData name="Trevoir Williams" userId="6a45007046124a3d" providerId="LiveId" clId="{FFE2CD3A-FBE4-42B3-BE80-7586576E8429}" dt="2023-02-17T17:16:48.908" v="3608"/>
          <ac:spMkLst>
            <pc:docMk/>
            <pc:sldMk cId="1062713398" sldId="322"/>
            <ac:spMk id="594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7T16:55:44.909" v="2876" actId="478"/>
          <ac:spMkLst>
            <pc:docMk/>
            <pc:sldMk cId="1062713398" sldId="322"/>
            <ac:spMk id="595" creationId="{00000000-0000-0000-0000-000000000000}"/>
          </ac:spMkLst>
        </pc:spChg>
        <pc:picChg chg="add mod">
          <ac:chgData name="Trevoir Williams" userId="6a45007046124a3d" providerId="LiveId" clId="{FFE2CD3A-FBE4-42B3-BE80-7586576E8429}" dt="2023-02-17T16:58:08.680" v="2953"/>
          <ac:picMkLst>
            <pc:docMk/>
            <pc:sldMk cId="1062713398" sldId="322"/>
            <ac:picMk id="7" creationId="{6B7D2785-2258-8651-F366-27E52374DD67}"/>
          </ac:picMkLst>
        </pc:picChg>
      </pc:sldChg>
      <pc:sldChg chg="modSp add mod">
        <pc:chgData name="Trevoir Williams" userId="6a45007046124a3d" providerId="LiveId" clId="{FFE2CD3A-FBE4-42B3-BE80-7586576E8429}" dt="2023-02-17T16:59:23.345" v="2969" actId="20577"/>
        <pc:sldMkLst>
          <pc:docMk/>
          <pc:sldMk cId="3582543476" sldId="323"/>
        </pc:sldMkLst>
        <pc:spChg chg="mod">
          <ac:chgData name="Trevoir Williams" userId="6a45007046124a3d" providerId="LiveId" clId="{FFE2CD3A-FBE4-42B3-BE80-7586576E8429}" dt="2023-02-17T16:59:19.226" v="2967" actId="20577"/>
          <ac:spMkLst>
            <pc:docMk/>
            <pc:sldMk cId="3582543476" sldId="323"/>
            <ac:spMk id="594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7T16:59:23.345" v="2969" actId="20577"/>
          <ac:spMkLst>
            <pc:docMk/>
            <pc:sldMk cId="3582543476" sldId="323"/>
            <ac:spMk id="595" creationId="{00000000-0000-0000-0000-000000000000}"/>
          </ac:spMkLst>
        </pc:spChg>
      </pc:sldChg>
      <pc:sldChg chg="delSp modSp add mod modAnim">
        <pc:chgData name="Trevoir Williams" userId="6a45007046124a3d" providerId="LiveId" clId="{FFE2CD3A-FBE4-42B3-BE80-7586576E8429}" dt="2023-02-17T17:22:50.878" v="3749"/>
        <pc:sldMkLst>
          <pc:docMk/>
          <pc:sldMk cId="2283780551" sldId="324"/>
        </pc:sldMkLst>
        <pc:spChg chg="mod">
          <ac:chgData name="Trevoir Williams" userId="6a45007046124a3d" providerId="LiveId" clId="{FFE2CD3A-FBE4-42B3-BE80-7586576E8429}" dt="2023-02-17T17:21:23.257" v="3636" actId="5793"/>
          <ac:spMkLst>
            <pc:docMk/>
            <pc:sldMk cId="2283780551" sldId="324"/>
            <ac:spMk id="1700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7T17:21:27.504" v="3637" actId="478"/>
          <ac:spMkLst>
            <pc:docMk/>
            <pc:sldMk cId="2283780551" sldId="324"/>
            <ac:spMk id="1703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7T17:21:40.548" v="3661" actId="20577"/>
          <ac:spMkLst>
            <pc:docMk/>
            <pc:sldMk cId="2283780551" sldId="324"/>
            <ac:spMk id="1704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7T17:22:23.361" v="3741" actId="478"/>
          <ac:spMkLst>
            <pc:docMk/>
            <pc:sldMk cId="2283780551" sldId="324"/>
            <ac:spMk id="1705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7T17:21:29.440" v="3638" actId="478"/>
          <ac:spMkLst>
            <pc:docMk/>
            <pc:sldMk cId="2283780551" sldId="324"/>
            <ac:spMk id="1710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7T17:21:54.133" v="3687" actId="20577"/>
          <ac:spMkLst>
            <pc:docMk/>
            <pc:sldMk cId="2283780551" sldId="324"/>
            <ac:spMk id="1711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7T17:22:24.973" v="3742" actId="478"/>
          <ac:spMkLst>
            <pc:docMk/>
            <pc:sldMk cId="2283780551" sldId="324"/>
            <ac:spMk id="1712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7T17:21:31.061" v="3639" actId="478"/>
          <ac:spMkLst>
            <pc:docMk/>
            <pc:sldMk cId="2283780551" sldId="324"/>
            <ac:spMk id="1717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7T17:22:18.320" v="3740" actId="20577"/>
          <ac:spMkLst>
            <pc:docMk/>
            <pc:sldMk cId="2283780551" sldId="324"/>
            <ac:spMk id="1718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7T17:22:26.507" v="3743" actId="478"/>
          <ac:spMkLst>
            <pc:docMk/>
            <pc:sldMk cId="2283780551" sldId="324"/>
            <ac:spMk id="1719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7T17:21:32.797" v="3640" actId="478"/>
          <ac:spMkLst>
            <pc:docMk/>
            <pc:sldMk cId="2283780551" sldId="324"/>
            <ac:spMk id="1724" creationId="{00000000-0000-0000-0000-000000000000}"/>
          </ac:spMkLst>
        </pc:spChg>
        <pc:spChg chg="mod">
          <ac:chgData name="Trevoir Williams" userId="6a45007046124a3d" providerId="LiveId" clId="{FFE2CD3A-FBE4-42B3-BE80-7586576E8429}" dt="2023-02-17T17:22:13.317" v="3724"/>
          <ac:spMkLst>
            <pc:docMk/>
            <pc:sldMk cId="2283780551" sldId="324"/>
            <ac:spMk id="1725" creationId="{00000000-0000-0000-0000-000000000000}"/>
          </ac:spMkLst>
        </pc:spChg>
        <pc:spChg chg="del">
          <ac:chgData name="Trevoir Williams" userId="6a45007046124a3d" providerId="LiveId" clId="{FFE2CD3A-FBE4-42B3-BE80-7586576E8429}" dt="2023-02-17T17:22:29.688" v="3744" actId="478"/>
          <ac:spMkLst>
            <pc:docMk/>
            <pc:sldMk cId="2283780551" sldId="324"/>
            <ac:spMk id="1726" creationId="{00000000-0000-0000-0000-000000000000}"/>
          </ac:spMkLst>
        </pc:spChg>
      </pc:sldChg>
      <pc:sldChg chg="addSp delSp modSp add mod ord delAnim">
        <pc:chgData name="Trevoir Williams" userId="6a45007046124a3d" providerId="LiveId" clId="{FFE2CD3A-FBE4-42B3-BE80-7586576E8429}" dt="2023-02-17T21:38:37.501" v="3814" actId="1032"/>
        <pc:sldMkLst>
          <pc:docMk/>
          <pc:sldMk cId="684361939" sldId="325"/>
        </pc:sldMkLst>
        <pc:spChg chg="add mod">
          <ac:chgData name="Trevoir Williams" userId="6a45007046124a3d" providerId="LiveId" clId="{FFE2CD3A-FBE4-42B3-BE80-7586576E8429}" dt="2023-02-17T21:35:55.569" v="3753" actId="478"/>
          <ac:spMkLst>
            <pc:docMk/>
            <pc:sldMk cId="684361939" sldId="325"/>
            <ac:spMk id="3" creationId="{8ED74EEE-93CD-6341-7709-123FF77C334F}"/>
          </ac:spMkLst>
        </pc:spChg>
        <pc:spChg chg="add mod">
          <ac:chgData name="Trevoir Williams" userId="6a45007046124a3d" providerId="LiveId" clId="{FFE2CD3A-FBE4-42B3-BE80-7586576E8429}" dt="2023-02-17T21:37:26.961" v="3808" actId="14100"/>
          <ac:spMkLst>
            <pc:docMk/>
            <pc:sldMk cId="684361939" sldId="325"/>
            <ac:spMk id="5" creationId="{BF0604CC-ADFA-71AB-3413-863DEB399E95}"/>
          </ac:spMkLst>
        </pc:spChg>
        <pc:spChg chg="add mod">
          <ac:chgData name="Trevoir Williams" userId="6a45007046124a3d" providerId="LiveId" clId="{FFE2CD3A-FBE4-42B3-BE80-7586576E8429}" dt="2023-02-17T21:37:36.374" v="3809" actId="14100"/>
          <ac:spMkLst>
            <pc:docMk/>
            <pc:sldMk cId="684361939" sldId="325"/>
            <ac:spMk id="6" creationId="{EA2757B4-37BD-2A8F-A827-72BC5716F419}"/>
          </ac:spMkLst>
        </pc:spChg>
        <pc:spChg chg="add mod">
          <ac:chgData name="Trevoir Williams" userId="6a45007046124a3d" providerId="LiveId" clId="{FFE2CD3A-FBE4-42B3-BE80-7586576E8429}" dt="2023-02-17T21:37:11.281" v="3793" actId="20577"/>
          <ac:spMkLst>
            <pc:docMk/>
            <pc:sldMk cId="684361939" sldId="325"/>
            <ac:spMk id="7" creationId="{768AEE53-4BC5-BA7B-D716-9FEF9BF2D89D}"/>
          </ac:spMkLst>
        </pc:spChg>
        <pc:spChg chg="add mod">
          <ac:chgData name="Trevoir Williams" userId="6a45007046124a3d" providerId="LiveId" clId="{FFE2CD3A-FBE4-42B3-BE80-7586576E8429}" dt="2023-02-17T21:37:19.189" v="3807" actId="20577"/>
          <ac:spMkLst>
            <pc:docMk/>
            <pc:sldMk cId="684361939" sldId="325"/>
            <ac:spMk id="8" creationId="{F12BF28C-60D8-C784-C829-BF430B35A4EE}"/>
          </ac:spMkLst>
        </pc:spChg>
        <pc:spChg chg="add del mod">
          <ac:chgData name="Trevoir Williams" userId="6a45007046124a3d" providerId="LiveId" clId="{FFE2CD3A-FBE4-42B3-BE80-7586576E8429}" dt="2023-02-17T21:37:56.372" v="3812" actId="478"/>
          <ac:spMkLst>
            <pc:docMk/>
            <pc:sldMk cId="684361939" sldId="325"/>
            <ac:spMk id="9" creationId="{A6335DE6-F43E-E42E-9CE1-3C79DAB58785}"/>
          </ac:spMkLst>
        </pc:spChg>
        <pc:spChg chg="del">
          <ac:chgData name="Trevoir Williams" userId="6a45007046124a3d" providerId="LiveId" clId="{FFE2CD3A-FBE4-42B3-BE80-7586576E8429}" dt="2023-02-17T21:35:55.569" v="3753" actId="478"/>
          <ac:spMkLst>
            <pc:docMk/>
            <pc:sldMk cId="684361939" sldId="325"/>
            <ac:spMk id="595" creationId="{00000000-0000-0000-0000-000000000000}"/>
          </ac:spMkLst>
        </pc:spChg>
        <pc:graphicFrameChg chg="add del modGraphic">
          <ac:chgData name="Trevoir Williams" userId="6a45007046124a3d" providerId="LiveId" clId="{FFE2CD3A-FBE4-42B3-BE80-7586576E8429}" dt="2023-02-17T21:38:37.501" v="3814" actId="1032"/>
          <ac:graphicFrameMkLst>
            <pc:docMk/>
            <pc:sldMk cId="684361939" sldId="325"/>
            <ac:graphicFrameMk id="10" creationId="{D57B1754-8168-CA60-F21B-02C9DDFF7295}"/>
          </ac:graphicFrameMkLst>
        </pc:graphicFrameChg>
        <pc:picChg chg="add mod">
          <ac:chgData name="Trevoir Williams" userId="6a45007046124a3d" providerId="LiveId" clId="{FFE2CD3A-FBE4-42B3-BE80-7586576E8429}" dt="2023-02-17T21:36:05.551" v="3758" actId="1076"/>
          <ac:picMkLst>
            <pc:docMk/>
            <pc:sldMk cId="684361939" sldId="325"/>
            <ac:picMk id="4" creationId="{41198580-8655-36E9-FAB1-0FC2C0360F7F}"/>
          </ac:picMkLst>
        </pc:picChg>
      </pc:sldChg>
      <pc:sldChg chg="addSp delSp modSp add mod modAnim">
        <pc:chgData name="Trevoir Williams" userId="6a45007046124a3d" providerId="LiveId" clId="{FFE2CD3A-FBE4-42B3-BE80-7586576E8429}" dt="2023-02-22T22:04:59.578" v="4163"/>
        <pc:sldMkLst>
          <pc:docMk/>
          <pc:sldMk cId="596487481" sldId="326"/>
        </pc:sldMkLst>
        <pc:spChg chg="mod">
          <ac:chgData name="Trevoir Williams" userId="6a45007046124a3d" providerId="LiveId" clId="{FFE2CD3A-FBE4-42B3-BE80-7586576E8429}" dt="2023-02-22T22:03:02.226" v="4157" actId="14"/>
          <ac:spMkLst>
            <pc:docMk/>
            <pc:sldMk cId="596487481" sldId="326"/>
            <ac:spMk id="3" creationId="{8ED74EEE-93CD-6341-7709-123FF77C334F}"/>
          </ac:spMkLst>
        </pc:spChg>
        <pc:spChg chg="del">
          <ac:chgData name="Trevoir Williams" userId="6a45007046124a3d" providerId="LiveId" clId="{FFE2CD3A-FBE4-42B3-BE80-7586576E8429}" dt="2023-02-22T22:00:05.704" v="3841" actId="478"/>
          <ac:spMkLst>
            <pc:docMk/>
            <pc:sldMk cId="596487481" sldId="326"/>
            <ac:spMk id="5" creationId="{BF0604CC-ADFA-71AB-3413-863DEB399E95}"/>
          </ac:spMkLst>
        </pc:spChg>
        <pc:spChg chg="del">
          <ac:chgData name="Trevoir Williams" userId="6a45007046124a3d" providerId="LiveId" clId="{FFE2CD3A-FBE4-42B3-BE80-7586576E8429}" dt="2023-02-22T22:00:08.174" v="3842" actId="478"/>
          <ac:spMkLst>
            <pc:docMk/>
            <pc:sldMk cId="596487481" sldId="326"/>
            <ac:spMk id="7" creationId="{768AEE53-4BC5-BA7B-D716-9FEF9BF2D89D}"/>
          </ac:spMkLst>
        </pc:spChg>
        <pc:spChg chg="del mod">
          <ac:chgData name="Trevoir Williams" userId="6a45007046124a3d" providerId="LiveId" clId="{FFE2CD3A-FBE4-42B3-BE80-7586576E8429}" dt="2023-02-22T22:00:10.276" v="3844" actId="478"/>
          <ac:spMkLst>
            <pc:docMk/>
            <pc:sldMk cId="596487481" sldId="326"/>
            <ac:spMk id="8" creationId="{F12BF28C-60D8-C784-C829-BF430B35A4EE}"/>
          </ac:spMkLst>
        </pc:spChg>
        <pc:spChg chg="mod">
          <ac:chgData name="Trevoir Williams" userId="6a45007046124a3d" providerId="LiveId" clId="{FFE2CD3A-FBE4-42B3-BE80-7586576E8429}" dt="2023-02-22T22:01:00.234" v="3873" actId="20577"/>
          <ac:spMkLst>
            <pc:docMk/>
            <pc:sldMk cId="596487481" sldId="326"/>
            <ac:spMk id="594" creationId="{00000000-0000-0000-0000-000000000000}"/>
          </ac:spMkLst>
        </pc:spChg>
        <pc:picChg chg="del">
          <ac:chgData name="Trevoir Williams" userId="6a45007046124a3d" providerId="LiveId" clId="{FFE2CD3A-FBE4-42B3-BE80-7586576E8429}" dt="2023-02-22T22:00:10.956" v="3845" actId="478"/>
          <ac:picMkLst>
            <pc:docMk/>
            <pc:sldMk cId="596487481" sldId="326"/>
            <ac:picMk id="4" creationId="{41198580-8655-36E9-FAB1-0FC2C0360F7F}"/>
          </ac:picMkLst>
        </pc:picChg>
        <pc:picChg chg="add mod">
          <ac:chgData name="Trevoir Williams" userId="6a45007046124a3d" providerId="LiveId" clId="{FFE2CD3A-FBE4-42B3-BE80-7586576E8429}" dt="2023-02-22T22:04:39.452" v="4160" actId="1076"/>
          <ac:picMkLst>
            <pc:docMk/>
            <pc:sldMk cId="596487481" sldId="326"/>
            <ac:picMk id="9" creationId="{CCE0FD72-1126-6112-FAC4-845DD56883E8}"/>
          </ac:picMkLst>
        </pc:picChg>
      </pc:sldChg>
      <pc:sldChg chg="modSp add mod">
        <pc:chgData name="Trevoir Williams" userId="6a45007046124a3d" providerId="LiveId" clId="{FFE2CD3A-FBE4-42B3-BE80-7586576E8429}" dt="2023-02-22T22:00:51.534" v="3860" actId="113"/>
        <pc:sldMkLst>
          <pc:docMk/>
          <pc:sldMk cId="518280276" sldId="327"/>
        </pc:sldMkLst>
        <pc:spChg chg="mod">
          <ac:chgData name="Trevoir Williams" userId="6a45007046124a3d" providerId="LiveId" clId="{FFE2CD3A-FBE4-42B3-BE80-7586576E8429}" dt="2023-02-22T22:00:51.534" v="3860" actId="113"/>
          <ac:spMkLst>
            <pc:docMk/>
            <pc:sldMk cId="518280276" sldId="327"/>
            <ac:spMk id="338" creationId="{00000000-0000-0000-0000-000000000000}"/>
          </ac:spMkLst>
        </pc:spChg>
      </pc:sldChg>
      <pc:sldChg chg="delSp modSp add mod delAnim modAnim">
        <pc:chgData name="Trevoir Williams" userId="6a45007046124a3d" providerId="LiveId" clId="{FFE2CD3A-FBE4-42B3-BE80-7586576E8429}" dt="2023-02-22T22:06:45.349" v="4329"/>
        <pc:sldMkLst>
          <pc:docMk/>
          <pc:sldMk cId="2873361682" sldId="328"/>
        </pc:sldMkLst>
        <pc:spChg chg="mod">
          <ac:chgData name="Trevoir Williams" userId="6a45007046124a3d" providerId="LiveId" clId="{FFE2CD3A-FBE4-42B3-BE80-7586576E8429}" dt="2023-02-22T22:06:38.559" v="4328" actId="20577"/>
          <ac:spMkLst>
            <pc:docMk/>
            <pc:sldMk cId="2873361682" sldId="328"/>
            <ac:spMk id="3" creationId="{8ED74EEE-93CD-6341-7709-123FF77C334F}"/>
          </ac:spMkLst>
        </pc:spChg>
        <pc:spChg chg="del">
          <ac:chgData name="Trevoir Williams" userId="6a45007046124a3d" providerId="LiveId" clId="{FFE2CD3A-FBE4-42B3-BE80-7586576E8429}" dt="2023-02-22T22:06:15.753" v="4273" actId="478"/>
          <ac:spMkLst>
            <pc:docMk/>
            <pc:sldMk cId="2873361682" sldId="328"/>
            <ac:spMk id="6" creationId="{EA2757B4-37BD-2A8F-A827-72BC5716F419}"/>
          </ac:spMkLst>
        </pc:spChg>
        <pc:picChg chg="del">
          <ac:chgData name="Trevoir Williams" userId="6a45007046124a3d" providerId="LiveId" clId="{FFE2CD3A-FBE4-42B3-BE80-7586576E8429}" dt="2023-02-22T22:06:11.835" v="4272" actId="478"/>
          <ac:picMkLst>
            <pc:docMk/>
            <pc:sldMk cId="2873361682" sldId="328"/>
            <ac:picMk id="9" creationId="{CCE0FD72-1126-6112-FAC4-845DD56883E8}"/>
          </ac:picMkLst>
        </pc:picChg>
      </pc:sldChg>
      <pc:sldChg chg="modSp add mod modAnim">
        <pc:chgData name="Trevoir Williams" userId="6a45007046124a3d" providerId="LiveId" clId="{FFE2CD3A-FBE4-42B3-BE80-7586576E8429}" dt="2023-02-22T22:13:41.708" v="4876" actId="20577"/>
        <pc:sldMkLst>
          <pc:docMk/>
          <pc:sldMk cId="3761500509" sldId="329"/>
        </pc:sldMkLst>
        <pc:spChg chg="mod">
          <ac:chgData name="Trevoir Williams" userId="6a45007046124a3d" providerId="LiveId" clId="{FFE2CD3A-FBE4-42B3-BE80-7586576E8429}" dt="2023-02-22T22:13:41.708" v="4876" actId="20577"/>
          <ac:spMkLst>
            <pc:docMk/>
            <pc:sldMk cId="3761500509" sldId="329"/>
            <ac:spMk id="3" creationId="{8ED74EEE-93CD-6341-7709-123FF77C334F}"/>
          </ac:spMkLst>
        </pc:spChg>
        <pc:spChg chg="mod">
          <ac:chgData name="Trevoir Williams" userId="6a45007046124a3d" providerId="LiveId" clId="{FFE2CD3A-FBE4-42B3-BE80-7586576E8429}" dt="2023-02-22T22:06:55.870" v="4336" actId="20577"/>
          <ac:spMkLst>
            <pc:docMk/>
            <pc:sldMk cId="3761500509" sldId="329"/>
            <ac:spMk id="594" creationId="{00000000-0000-0000-0000-000000000000}"/>
          </ac:spMkLst>
        </pc:spChg>
      </pc:sldChg>
      <pc:sldChg chg="addSp delSp modSp add mod ord delAnim modAnim">
        <pc:chgData name="Trevoir Williams" userId="6a45007046124a3d" providerId="LiveId" clId="{FFE2CD3A-FBE4-42B3-BE80-7586576E8429}" dt="2023-02-22T22:12:12.013" v="4661"/>
        <pc:sldMkLst>
          <pc:docMk/>
          <pc:sldMk cId="2239301454" sldId="330"/>
        </pc:sldMkLst>
        <pc:spChg chg="mod">
          <ac:chgData name="Trevoir Williams" userId="6a45007046124a3d" providerId="LiveId" clId="{FFE2CD3A-FBE4-42B3-BE80-7586576E8429}" dt="2023-02-22T22:11:25.590" v="4656" actId="20577"/>
          <ac:spMkLst>
            <pc:docMk/>
            <pc:sldMk cId="2239301454" sldId="330"/>
            <ac:spMk id="3" creationId="{8ED74EEE-93CD-6341-7709-123FF77C334F}"/>
          </ac:spMkLst>
        </pc:spChg>
        <pc:spChg chg="del">
          <ac:chgData name="Trevoir Williams" userId="6a45007046124a3d" providerId="LiveId" clId="{FFE2CD3A-FBE4-42B3-BE80-7586576E8429}" dt="2023-02-22T22:11:26.904" v="4657" actId="478"/>
          <ac:spMkLst>
            <pc:docMk/>
            <pc:sldMk cId="2239301454" sldId="330"/>
            <ac:spMk id="6" creationId="{EA2757B4-37BD-2A8F-A827-72BC5716F419}"/>
          </ac:spMkLst>
        </pc:spChg>
        <pc:spChg chg="mod">
          <ac:chgData name="Trevoir Williams" userId="6a45007046124a3d" providerId="LiveId" clId="{FFE2CD3A-FBE4-42B3-BE80-7586576E8429}" dt="2023-02-22T22:09:38.329" v="4349" actId="20577"/>
          <ac:spMkLst>
            <pc:docMk/>
            <pc:sldMk cId="2239301454" sldId="330"/>
            <ac:spMk id="594" creationId="{00000000-0000-0000-0000-000000000000}"/>
          </ac:spMkLst>
        </pc:spChg>
        <pc:picChg chg="add mod">
          <ac:chgData name="Trevoir Williams" userId="6a45007046124a3d" providerId="LiveId" clId="{FFE2CD3A-FBE4-42B3-BE80-7586576E8429}" dt="2023-02-22T22:12:05.736" v="4660" actId="1076"/>
          <ac:picMkLst>
            <pc:docMk/>
            <pc:sldMk cId="2239301454" sldId="330"/>
            <ac:picMk id="4" creationId="{8F1E17C8-E619-CBBC-EE6A-2FC41E44FCF1}"/>
          </ac:picMkLst>
        </pc:picChg>
        <pc:picChg chg="del">
          <ac:chgData name="Trevoir Williams" userId="6a45007046124a3d" providerId="LiveId" clId="{FFE2CD3A-FBE4-42B3-BE80-7586576E8429}" dt="2023-02-22T22:10:48.568" v="4540" actId="478"/>
          <ac:picMkLst>
            <pc:docMk/>
            <pc:sldMk cId="2239301454" sldId="330"/>
            <ac:picMk id="9" creationId="{CCE0FD72-1126-6112-FAC4-845DD56883E8}"/>
          </ac:picMkLst>
        </pc:picChg>
      </pc:sldChg>
      <pc:sldChg chg="delSp modSp add mod delAnim">
        <pc:chgData name="Trevoir Williams" userId="6a45007046124a3d" providerId="LiveId" clId="{FFE2CD3A-FBE4-42B3-BE80-7586576E8429}" dt="2023-02-22T22:15:02.976" v="4931" actId="1076"/>
        <pc:sldMkLst>
          <pc:docMk/>
          <pc:sldMk cId="1051249572" sldId="331"/>
        </pc:sldMkLst>
        <pc:spChg chg="mod">
          <ac:chgData name="Trevoir Williams" userId="6a45007046124a3d" providerId="LiveId" clId="{FFE2CD3A-FBE4-42B3-BE80-7586576E8429}" dt="2023-02-22T22:14:06.360" v="4893" actId="20577"/>
          <ac:spMkLst>
            <pc:docMk/>
            <pc:sldMk cId="1051249572" sldId="331"/>
            <ac:spMk id="1704" creationId="{00000000-0000-0000-0000-000000000000}"/>
          </ac:spMkLst>
        </pc:spChg>
        <pc:spChg chg="mod">
          <ac:chgData name="Trevoir Williams" userId="6a45007046124a3d" providerId="LiveId" clId="{FFE2CD3A-FBE4-42B3-BE80-7586576E8429}" dt="2023-02-22T22:14:17.895" v="4914" actId="20577"/>
          <ac:spMkLst>
            <pc:docMk/>
            <pc:sldMk cId="1051249572" sldId="331"/>
            <ac:spMk id="1711" creationId="{00000000-0000-0000-0000-000000000000}"/>
          </ac:spMkLst>
        </pc:spChg>
        <pc:spChg chg="mod">
          <ac:chgData name="Trevoir Williams" userId="6a45007046124a3d" providerId="LiveId" clId="{FFE2CD3A-FBE4-42B3-BE80-7586576E8429}" dt="2023-02-22T22:14:37.840" v="4929" actId="20577"/>
          <ac:spMkLst>
            <pc:docMk/>
            <pc:sldMk cId="1051249572" sldId="331"/>
            <ac:spMk id="1718" creationId="{00000000-0000-0000-0000-000000000000}"/>
          </ac:spMkLst>
        </pc:spChg>
        <pc:grpChg chg="mod">
          <ac:chgData name="Trevoir Williams" userId="6a45007046124a3d" providerId="LiveId" clId="{FFE2CD3A-FBE4-42B3-BE80-7586576E8429}" dt="2023-02-22T22:15:02.976" v="4931" actId="1076"/>
          <ac:grpSpMkLst>
            <pc:docMk/>
            <pc:sldMk cId="1051249572" sldId="331"/>
            <ac:grpSpMk id="1702" creationId="{00000000-0000-0000-0000-000000000000}"/>
          </ac:grpSpMkLst>
        </pc:grpChg>
        <pc:grpChg chg="mod">
          <ac:chgData name="Trevoir Williams" userId="6a45007046124a3d" providerId="LiveId" clId="{FFE2CD3A-FBE4-42B3-BE80-7586576E8429}" dt="2023-02-22T22:15:02.976" v="4931" actId="1076"/>
          <ac:grpSpMkLst>
            <pc:docMk/>
            <pc:sldMk cId="1051249572" sldId="331"/>
            <ac:grpSpMk id="1709" creationId="{00000000-0000-0000-0000-000000000000}"/>
          </ac:grpSpMkLst>
        </pc:grpChg>
        <pc:grpChg chg="mod">
          <ac:chgData name="Trevoir Williams" userId="6a45007046124a3d" providerId="LiveId" clId="{FFE2CD3A-FBE4-42B3-BE80-7586576E8429}" dt="2023-02-22T22:15:02.976" v="4931" actId="1076"/>
          <ac:grpSpMkLst>
            <pc:docMk/>
            <pc:sldMk cId="1051249572" sldId="331"/>
            <ac:grpSpMk id="1716" creationId="{00000000-0000-0000-0000-000000000000}"/>
          </ac:grpSpMkLst>
        </pc:grpChg>
        <pc:grpChg chg="del">
          <ac:chgData name="Trevoir Williams" userId="6a45007046124a3d" providerId="LiveId" clId="{FFE2CD3A-FBE4-42B3-BE80-7586576E8429}" dt="2023-02-22T22:14:55.418" v="4930" actId="478"/>
          <ac:grpSpMkLst>
            <pc:docMk/>
            <pc:sldMk cId="1051249572" sldId="331"/>
            <ac:grpSpMk id="1723" creationId="{00000000-0000-0000-0000-000000000000}"/>
          </ac:grpSpMkLst>
        </pc:grpChg>
      </pc:sldChg>
      <pc:sldMasterChg chg="addSldLayout delSldLayout">
        <pc:chgData name="Trevoir Williams" userId="6a45007046124a3d" providerId="LiveId" clId="{FFE2CD3A-FBE4-42B3-BE80-7586576E8429}" dt="2023-02-15T06:03:29.551" v="254" actId="47"/>
        <pc:sldMasterMkLst>
          <pc:docMk/>
          <pc:sldMasterMk cId="0" sldId="2147483658"/>
        </pc:sldMasterMkLst>
        <pc:sldLayoutChg chg="add del">
          <pc:chgData name="Trevoir Williams" userId="6a45007046124a3d" providerId="LiveId" clId="{FFE2CD3A-FBE4-42B3-BE80-7586576E8429}" dt="2023-02-15T06:03:29.551" v="254" actId="47"/>
          <pc:sldLayoutMkLst>
            <pc:docMk/>
            <pc:sldMasterMk cId="0" sldId="2147483658"/>
            <pc:sldLayoutMk cId="0" sldId="2147483648"/>
          </pc:sldLayoutMkLst>
        </pc:sldLayoutChg>
        <pc:sldLayoutChg chg="add del">
          <pc:chgData name="Trevoir Williams" userId="6a45007046124a3d" providerId="LiveId" clId="{FFE2CD3A-FBE4-42B3-BE80-7586576E8429}" dt="2023-02-15T06:03:29.551" v="254" actId="47"/>
          <pc:sldLayoutMkLst>
            <pc:docMk/>
            <pc:sldMasterMk cId="0" sldId="2147483658"/>
            <pc:sldLayoutMk cId="0" sldId="2147483649"/>
          </pc:sldLayoutMkLst>
        </pc:sldLayoutChg>
        <pc:sldLayoutChg chg="add del">
          <pc:chgData name="Trevoir Williams" userId="6a45007046124a3d" providerId="LiveId" clId="{FFE2CD3A-FBE4-42B3-BE80-7586576E8429}" dt="2023-02-15T06:03:29.551" v="254" actId="47"/>
          <pc:sldLayoutMkLst>
            <pc:docMk/>
            <pc:sldMasterMk cId="0" sldId="2147483658"/>
            <pc:sldLayoutMk cId="0" sldId="2147483650"/>
          </pc:sldLayoutMkLst>
        </pc:sldLayoutChg>
        <pc:sldLayoutChg chg="add del">
          <pc:chgData name="Trevoir Williams" userId="6a45007046124a3d" providerId="LiveId" clId="{FFE2CD3A-FBE4-42B3-BE80-7586576E8429}" dt="2023-02-15T06:03:29.551" v="254" actId="47"/>
          <pc:sldLayoutMkLst>
            <pc:docMk/>
            <pc:sldMasterMk cId="0" sldId="2147483658"/>
            <pc:sldLayoutMk cId="0" sldId="2147483651"/>
          </pc:sldLayoutMkLst>
        </pc:sldLayoutChg>
        <pc:sldLayoutChg chg="add del">
          <pc:chgData name="Trevoir Williams" userId="6a45007046124a3d" providerId="LiveId" clId="{FFE2CD3A-FBE4-42B3-BE80-7586576E8429}" dt="2023-02-15T06:03:29.551" v="254" actId="47"/>
          <pc:sldLayoutMkLst>
            <pc:docMk/>
            <pc:sldMasterMk cId="0" sldId="2147483658"/>
            <pc:sldLayoutMk cId="0" sldId="2147483652"/>
          </pc:sldLayoutMkLst>
        </pc:sldLayoutChg>
        <pc:sldLayoutChg chg="add del">
          <pc:chgData name="Trevoir Williams" userId="6a45007046124a3d" providerId="LiveId" clId="{FFE2CD3A-FBE4-42B3-BE80-7586576E8429}" dt="2023-02-15T06:03:29.551" v="254" actId="47"/>
          <pc:sldLayoutMkLst>
            <pc:docMk/>
            <pc:sldMasterMk cId="0" sldId="2147483658"/>
            <pc:sldLayoutMk cId="0" sldId="2147483653"/>
          </pc:sldLayoutMkLst>
        </pc:sldLayoutChg>
        <pc:sldLayoutChg chg="add del">
          <pc:chgData name="Trevoir Williams" userId="6a45007046124a3d" providerId="LiveId" clId="{FFE2CD3A-FBE4-42B3-BE80-7586576E8429}" dt="2023-02-15T06:03:29.551" v="254" actId="47"/>
          <pc:sldLayoutMkLst>
            <pc:docMk/>
            <pc:sldMasterMk cId="0" sldId="2147483658"/>
            <pc:sldLayoutMk cId="0" sldId="2147483654"/>
          </pc:sldLayoutMkLst>
        </pc:sldLayoutChg>
        <pc:sldLayoutChg chg="add del">
          <pc:chgData name="Trevoir Williams" userId="6a45007046124a3d" providerId="LiveId" clId="{FFE2CD3A-FBE4-42B3-BE80-7586576E8429}" dt="2023-02-15T06:03:29.551" v="254" actId="47"/>
          <pc:sldLayoutMkLst>
            <pc:docMk/>
            <pc:sldMasterMk cId="0" sldId="2147483658"/>
            <pc:sldLayoutMk cId="0" sldId="2147483655"/>
          </pc:sldLayoutMkLst>
        </pc:sldLayoutChg>
        <pc:sldLayoutChg chg="add del">
          <pc:chgData name="Trevoir Williams" userId="6a45007046124a3d" providerId="LiveId" clId="{FFE2CD3A-FBE4-42B3-BE80-7586576E8429}" dt="2023-02-15T06:03:29.551" v="254" actId="47"/>
          <pc:sldLayoutMkLst>
            <pc:docMk/>
            <pc:sldMasterMk cId="0" sldId="2147483658"/>
            <pc:sldLayoutMk cId="0" sldId="2147483656"/>
          </pc:sldLayoutMkLst>
        </pc:sldLayoutChg>
        <pc:sldLayoutChg chg="add del">
          <pc:chgData name="Trevoir Williams" userId="6a45007046124a3d" providerId="LiveId" clId="{FFE2CD3A-FBE4-42B3-BE80-7586576E8429}" dt="2023-02-15T06:03:29.551" v="254" actId="47"/>
          <pc:sldLayoutMkLst>
            <pc:docMk/>
            <pc:sldMasterMk cId="0" sldId="2147483658"/>
            <pc:sldLayoutMk cId="0" sldId="2147483657"/>
          </pc:sldLayoutMkLst>
        </pc:sldLayoutChg>
        <pc:sldLayoutChg chg="add del">
          <pc:chgData name="Trevoir Williams" userId="6a45007046124a3d" providerId="LiveId" clId="{FFE2CD3A-FBE4-42B3-BE80-7586576E8429}" dt="2023-02-15T06:03:29.551" v="254" actId="47"/>
          <pc:sldLayoutMkLst>
            <pc:docMk/>
            <pc:sldMasterMk cId="0" sldId="2147483658"/>
            <pc:sldLayoutMk cId="1948581543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what-is-azure-pipelines?view=azure-devops#continuous-integration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evops/pipelines/get-started/what-is-azure-pipelines?view=azure-devops#continuous-testing" TargetMode="External"/><Relationship Id="rId4" Type="http://schemas.openxmlformats.org/officeDocument/2006/relationships/hyperlink" Target="https://learn.microsoft.com/en-us/azure/devops/pipelines/get-started/what-is-azure-pipelines?view=azure-devops#continuous-delivery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what-is-azure-pipelines?view=azure-devops#continuous-integration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evops/pipelines/get-started/what-is-azure-pipelines?view=azure-devops#continuous-testing" TargetMode="External"/><Relationship Id="rId4" Type="http://schemas.openxmlformats.org/officeDocument/2006/relationships/hyperlink" Target="https://learn.microsoft.com/en-us/azure/devops/pipelines/get-started/what-is-azure-pipelines?view=azure-devops#continuous-delivery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what-is-azure-pipelines?view=azure-devops#continuous-integrat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evops/pipelines/get-started/what-is-azure-pipelines?view=azure-devops#continuous-testing" TargetMode="External"/><Relationship Id="rId4" Type="http://schemas.openxmlformats.org/officeDocument/2006/relationships/hyperlink" Target="https://learn.microsoft.com/en-us/azure/devops/pipelines/get-started/what-is-azure-pipelines?view=azure-devops#continuous-delivery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what-is-azure-pipelines?view=azure-devops#continuous-integration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evops/pipelines/get-started/what-is-azure-pipelines?view=azure-devops#continuous-testing" TargetMode="External"/><Relationship Id="rId4" Type="http://schemas.openxmlformats.org/officeDocument/2006/relationships/hyperlink" Target="https://learn.microsoft.com/en-us/azure/devops/pipelines/get-started/what-is-azure-pipelines?view=azure-devops#continuous-delivery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what-is-azure-pipelines?view=azure-devops#continuous-integration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evops/pipelines/get-started/what-is-azure-pipelines?view=azure-devops#continuous-testing" TargetMode="External"/><Relationship Id="rId4" Type="http://schemas.openxmlformats.org/officeDocument/2006/relationships/hyperlink" Target="https://learn.microsoft.com/en-us/azure/devops/pipelines/get-started/what-is-azure-pipelines?view=azure-devops#continuous-delivery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what-is-azure-pipelines?view=azure-devops#continuous-integration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evops/pipelines/get-started/what-is-azure-pipelines?view=azure-devops#continuous-testing" TargetMode="External"/><Relationship Id="rId4" Type="http://schemas.openxmlformats.org/officeDocument/2006/relationships/hyperlink" Target="https://learn.microsoft.com/en-us/azure/devops/pipelines/get-started/what-is-azure-pipelines?view=azure-devops#continuous-delivery" TargetMode="Externa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what-is-azure-pipelines?view=azure-devops#continuous-integration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evops/pipelines/get-started/what-is-azure-pipelines?view=azure-devops#continuous-testing" TargetMode="External"/><Relationship Id="rId4" Type="http://schemas.openxmlformats.org/officeDocument/2006/relationships/hyperlink" Target="https://learn.microsoft.com/en-us/azure/devops/pipelines/get-started/what-is-azure-pipelines?view=azure-devops#continuous-delivery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what-is-azure-pipelines?view=azure-devops#continuous-integration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evops/pipelines/get-started/what-is-azure-pipelines?view=azure-devops#continuous-testing" TargetMode="External"/><Relationship Id="rId4" Type="http://schemas.openxmlformats.org/officeDocument/2006/relationships/hyperlink" Target="https://learn.microsoft.com/en-us/azure/devops/pipelines/get-started/what-is-azure-pipelines?view=azure-devops#continuous-delivery" TargetMode="Externa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what-is-azure-pipelines?view=azure-devops#continuous-integration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evops/pipelines/get-started/what-is-azure-pipelines?view=azure-devops#continuous-testing" TargetMode="External"/><Relationship Id="rId4" Type="http://schemas.openxmlformats.org/officeDocument/2006/relationships/hyperlink" Target="https://learn.microsoft.com/en-us/azure/devops/pipelines/get-started/what-is-azure-pipelines?view=azure-devops#continuous-delivery" TargetMode="Externa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what-is-azure-pipelines?view=azure-devops#continuous-integration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evops/pipelines/get-started/what-is-azure-pipelines?view=azure-devops#continuous-testing" TargetMode="External"/><Relationship Id="rId4" Type="http://schemas.openxmlformats.org/officeDocument/2006/relationships/hyperlink" Target="https://learn.microsoft.com/en-us/azure/devops/pipelines/get-started/what-is-azure-pipelines?view=azure-devops#continuous-delivery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what-is-azure-pipelines?view=azure-devops#continuous-integration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azure/devops/pipelines/get-started/what-is-azure-pipelines?view=azure-devops#continuous-testing" TargetMode="External"/><Relationship Id="rId4" Type="http://schemas.openxmlformats.org/officeDocument/2006/relationships/hyperlink" Target="https://learn.microsoft.com/en-us/azure/devops/pipelines/get-started/what-is-azure-pipelines?view=azure-devops#continuous-delivery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latin typeface="+mj-lt"/>
              </a:rPr>
              <a:t>Agile Features Shorter timelines, making it easier :</a:t>
            </a: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100" dirty="0"/>
              <a:t>Easier to change plans or priorities when necessary</a:t>
            </a:r>
            <a:endParaRPr lang="en-US" sz="1100" dirty="0"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100" dirty="0"/>
              <a:t>Reduced delay between doing the work and getting feedback</a:t>
            </a:r>
            <a:endParaRPr lang="en-US" sz="1100" dirty="0">
              <a:cs typeface="Segoe UI"/>
            </a:endParaRPr>
          </a:p>
          <a:p>
            <a:pPr marL="252134" indent="-252134">
              <a:spcBef>
                <a:spcPts val="441"/>
              </a:spcBef>
              <a:spcAft>
                <a:spcPts val="441"/>
              </a:spcAft>
              <a:buFont typeface="Arial"/>
              <a:buChar char="•"/>
            </a:pPr>
            <a:r>
              <a:rPr lang="en-US" sz="1100" dirty="0"/>
              <a:t>Easier to keep organizational support when positive outcomes are apparent</a:t>
            </a:r>
            <a:endParaRPr lang="en-US" sz="1100" dirty="0">
              <a:cs typeface="Segoe U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194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77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18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290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204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Source control protects source code from catastrophe and the casual degradation of human error and unintended consequences.</a:t>
            </a:r>
          </a:p>
        </p:txBody>
      </p:sp>
    </p:spTree>
    <p:extLst>
      <p:ext uri="{BB962C8B-B14F-4D97-AF65-F5344CB8AC3E}">
        <p14:creationId xmlns:p14="http://schemas.microsoft.com/office/powerpoint/2010/main" val="2510310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Source control protects source code from catastrophe and the casual degradation of human error and unintended consequences.</a:t>
            </a:r>
          </a:p>
        </p:txBody>
      </p:sp>
    </p:spTree>
    <p:extLst>
      <p:ext uri="{BB962C8B-B14F-4D97-AF65-F5344CB8AC3E}">
        <p14:creationId xmlns:p14="http://schemas.microsoft.com/office/powerpoint/2010/main" val="514592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252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975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623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777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783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43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434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Pipelines automatically builds and tests code projects. It supports all major languages and project types and combines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continuous integration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4"/>
              </a:rPr>
              <a:t>continuous delivery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5"/>
              </a:rPr>
              <a:t>continuous testing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to build, test, and deliver your code to any destination.</a:t>
            </a:r>
          </a:p>
          <a:p>
            <a:br>
              <a:rPr lang="en-US" dirty="0"/>
            </a:b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885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Pipelines automatically builds and tests code projects. It supports all major languages and project types and combines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continuous integration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4"/>
              </a:rPr>
              <a:t>continuous delivery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5"/>
              </a:rPr>
              <a:t>continuous testing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to build, test, and deliver your code to any destination.</a:t>
            </a:r>
          </a:p>
          <a:p>
            <a:br>
              <a:rPr lang="en-US" dirty="0"/>
            </a:b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286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Pipelines automatically builds and tests code projects. It supports all major languages and project types and combines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continuous integration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4"/>
              </a:rPr>
              <a:t>continuous delivery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5"/>
              </a:rPr>
              <a:t>continuous testing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to build, test, and deliver your code to any destination.</a:t>
            </a:r>
          </a:p>
          <a:p>
            <a:br>
              <a:rPr lang="en-US" dirty="0"/>
            </a:b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236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Pipelines automatically builds and tests code projects. It supports all major languages and project types and combines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continuous integration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4"/>
              </a:rPr>
              <a:t>continuous delivery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5"/>
              </a:rPr>
              <a:t>continuous testing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to build, test, and deliver your code to any destination.</a:t>
            </a:r>
          </a:p>
          <a:p>
            <a:br>
              <a:rPr lang="en-US" dirty="0"/>
            </a:b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58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Pipelines automatically builds and tests code projects. It supports all major languages and project types and combines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continuous integration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4"/>
              </a:rPr>
              <a:t>continuous delivery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5"/>
              </a:rPr>
              <a:t>continuous testing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to build, test, and deliver your code to any destination.</a:t>
            </a:r>
          </a:p>
          <a:p>
            <a:br>
              <a:rPr lang="en-US" dirty="0"/>
            </a:b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075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Pipelines automatically builds and tests code projects. It supports all major languages and project types and combines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continuous integration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4"/>
              </a:rPr>
              <a:t>continuous delivery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5"/>
              </a:rPr>
              <a:t>continuous testing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to build, test, and deliver your code to any destination.</a:t>
            </a:r>
          </a:p>
          <a:p>
            <a:br>
              <a:rPr lang="en-US" dirty="0"/>
            </a:b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042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71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Pipelines automatically builds and tests code projects. It supports all major languages and project types and combines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continuous integration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4"/>
              </a:rPr>
              <a:t>continuous delivery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5"/>
              </a:rPr>
              <a:t>continuous testing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to build, test, and deliver your code to any destination.</a:t>
            </a:r>
          </a:p>
          <a:p>
            <a:br>
              <a:rPr lang="en-US" dirty="0"/>
            </a:b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318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2271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Pipelines automatically builds and tests code projects. It supports all major languages and project types and combines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continuous integration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4"/>
              </a:rPr>
              <a:t>continuous delivery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5"/>
              </a:rPr>
              <a:t>continuous testing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to build, test, and deliver your code to any destination.</a:t>
            </a:r>
          </a:p>
          <a:p>
            <a:br>
              <a:rPr lang="en-US" dirty="0"/>
            </a:b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Pipelines automatically builds and tests code projects. It supports all major languages and project types and combines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continuous integration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4"/>
              </a:rPr>
              <a:t>continuous delivery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5"/>
              </a:rPr>
              <a:t>continuous testing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to build, test, and deliver your code to any destination.</a:t>
            </a:r>
          </a:p>
          <a:p>
            <a:br>
              <a:rPr lang="en-US" dirty="0"/>
            </a:b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96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Pipelines automatically builds and tests code projects. It supports all major languages and project types and combines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continuous integration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4"/>
              </a:rPr>
              <a:t>continuous delivery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5"/>
              </a:rPr>
              <a:t>continuous testing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to build, test, and deliver your code to any destination.</a:t>
            </a:r>
          </a:p>
          <a:p>
            <a:br>
              <a:rPr lang="en-US" dirty="0"/>
            </a:b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8881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Azure Pipelines automatically builds and tests code projects. It supports all major languages and project types and combines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3"/>
              </a:rPr>
              <a:t>continuous integration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4"/>
              </a:rPr>
              <a:t>continuous delivery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b="0" i="0" u="none" strike="noStrike" dirty="0">
                <a:solidFill>
                  <a:srgbClr val="E6E6E6"/>
                </a:solidFill>
                <a:effectLst/>
                <a:latin typeface="Segoe UI" panose="020B0502040204020203" pitchFamily="34" charset="0"/>
                <a:hlinkClick r:id="rId5"/>
              </a:rPr>
              <a:t>continuous testing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to build, test, and deliver your code to any destination.</a:t>
            </a:r>
          </a:p>
          <a:p>
            <a:br>
              <a:rPr lang="en-US" dirty="0"/>
            </a:b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026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75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4492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Google Shape;197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620bbb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620bbb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620bbb0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620bbb0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50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c620bbb03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c620bbb03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c620bbb03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c620bbb03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620bbb03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620bbb03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c620bbb03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c620bbb03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c620bbb03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c620bbb03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c620bbb03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c620bbb03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gc620bbb03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" name="Google Shape;2519;gc620bbb03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81780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Source or Version Control is a system that records changes to files over time so that you can recall specific versions later</a:t>
            </a:r>
          </a:p>
          <a:p>
            <a:r>
              <a:rPr lang="en-US" sz="2400" dirty="0"/>
              <a:t>GitHub brings teams together to work through problems, move ideas forward, and learn from each other along the way.</a:t>
            </a:r>
          </a:p>
          <a:p>
            <a:r>
              <a:rPr lang="en-US" sz="2400" dirty="0"/>
              <a:t>Allows you to:</a:t>
            </a:r>
          </a:p>
          <a:p>
            <a:pPr lvl="1"/>
            <a:r>
              <a:rPr lang="en-US" sz="2400" dirty="0"/>
              <a:t>Track Changes to your project</a:t>
            </a:r>
          </a:p>
          <a:p>
            <a:pPr lvl="1"/>
            <a:r>
              <a:rPr lang="en-US" sz="2400" dirty="0"/>
              <a:t>Collaborate with a team member </a:t>
            </a:r>
          </a:p>
          <a:p>
            <a:pPr lvl="1"/>
            <a:r>
              <a:rPr lang="en-US" sz="2400" dirty="0"/>
              <a:t>Centrally host your code for your team</a:t>
            </a:r>
          </a:p>
          <a:p>
            <a:pPr lvl="1"/>
            <a:r>
              <a:rPr lang="en-US" sz="2400" dirty="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3140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" name="Google Shape;2526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8645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6" name="Google Shape;5446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7" name="Google Shape;5447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Source or Version Control is a system that records changes to files over time so that you can recall specific versions later</a:t>
            </a:r>
          </a:p>
          <a:p>
            <a:r>
              <a:rPr lang="en-US" sz="2400" dirty="0"/>
              <a:t>GitHub brings teams together to work through problems, move ideas forward, and learn from each other along the way.</a:t>
            </a:r>
          </a:p>
          <a:p>
            <a:r>
              <a:rPr lang="en-US" sz="2400" dirty="0"/>
              <a:t>Allows you to:</a:t>
            </a:r>
          </a:p>
          <a:p>
            <a:pPr lvl="1"/>
            <a:r>
              <a:rPr lang="en-US" sz="2400" dirty="0"/>
              <a:t>Track Changes to your project</a:t>
            </a:r>
          </a:p>
          <a:p>
            <a:pPr lvl="1"/>
            <a:r>
              <a:rPr lang="en-US" sz="2400" dirty="0"/>
              <a:t>Collaborate with a team member </a:t>
            </a:r>
          </a:p>
          <a:p>
            <a:pPr lvl="1"/>
            <a:r>
              <a:rPr lang="en-US" sz="2400" dirty="0"/>
              <a:t>Centrally host your code for your team</a:t>
            </a:r>
          </a:p>
          <a:p>
            <a:pPr lvl="1"/>
            <a:r>
              <a:rPr lang="en-US" sz="2400" dirty="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039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Source or Version Control is a system that records changes to files over time so that you can recall specific versions later</a:t>
            </a:r>
          </a:p>
          <a:p>
            <a:r>
              <a:rPr lang="en-US" sz="2400" dirty="0"/>
              <a:t>GitHub brings teams together to work through problems, move ideas forward, and learn from each other along the way.</a:t>
            </a:r>
          </a:p>
          <a:p>
            <a:r>
              <a:rPr lang="en-US" sz="2400" dirty="0"/>
              <a:t>Allows you to:</a:t>
            </a:r>
          </a:p>
          <a:p>
            <a:pPr lvl="1"/>
            <a:r>
              <a:rPr lang="en-US" sz="2400" dirty="0"/>
              <a:t>Track Changes to your project</a:t>
            </a:r>
          </a:p>
          <a:p>
            <a:pPr lvl="1"/>
            <a:r>
              <a:rPr lang="en-US" sz="2400" dirty="0"/>
              <a:t>Collaborate with a team member </a:t>
            </a:r>
          </a:p>
          <a:p>
            <a:pPr lvl="1"/>
            <a:r>
              <a:rPr lang="en-US" sz="2400" dirty="0"/>
              <a:t>Centrally host your code for your team</a:t>
            </a:r>
          </a:p>
          <a:p>
            <a:pPr lvl="1"/>
            <a:r>
              <a:rPr lang="en-US" sz="2400" dirty="0"/>
              <a:t>Manage project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751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1996" y="465321"/>
            <a:ext cx="84798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2353"/>
              </a:lnSpc>
              <a:defRPr sz="2059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485815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</p:sldLayoutIdLst>
  <p:transition>
    <p:fade thruBlk="1"/>
  </p:transition>
  <p:hf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devops/pipelines/get-started/key-pipelines-concepts?view=azure-devops#job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isometric.online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barlow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isometric.online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sometric.online/license/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holuong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nholuongut/nholuo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learn/what-is-devop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12411" y="1863600"/>
            <a:ext cx="7859519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Azure DevOps and Continuous Delivery With 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10000" y="171237"/>
            <a:ext cx="654785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DevOps Continued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72754" y="1458772"/>
            <a:ext cx="479621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Version Control</a:t>
            </a:r>
          </a:p>
          <a:p>
            <a:pPr lvl="1"/>
            <a:r>
              <a:rPr lang="en-US" dirty="0"/>
              <a:t>Usually with a Git-based Repository, </a:t>
            </a:r>
          </a:p>
          <a:p>
            <a:pPr lvl="1"/>
            <a:r>
              <a:rPr lang="en-US" dirty="0"/>
              <a:t>Allows worldwide collaboration for development</a:t>
            </a:r>
          </a:p>
          <a:p>
            <a:r>
              <a:rPr lang="en-US" dirty="0"/>
              <a:t>Agile/lean</a:t>
            </a:r>
          </a:p>
          <a:p>
            <a:pPr lvl="1"/>
            <a:r>
              <a:rPr lang="en-US" dirty="0"/>
              <a:t>Plan and isolate work into sprints.</a:t>
            </a:r>
          </a:p>
          <a:p>
            <a:pPr lvl="1"/>
            <a:r>
              <a:rPr lang="en-US" dirty="0"/>
              <a:t>Manage team capacity and quickly adapt to changing business needs.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853682" y="810665"/>
            <a:ext cx="3023793" cy="34440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56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68F199F-EC49-D2D7-B3C8-60F1C0110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9" y="-218235"/>
            <a:ext cx="58674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Guide for Beginners | Analytics Vidhya">
            <a:extLst>
              <a:ext uri="{FF2B5EF4-FFF2-40B4-BE49-F238E27FC236}">
                <a16:creationId xmlns:a16="http://schemas.microsoft.com/office/drawing/2014/main" id="{7E3E9C3F-6239-F34B-3754-EA58C56AC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265" y="2667121"/>
            <a:ext cx="4779469" cy="26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8939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68F199F-EC49-D2D7-B3C8-60F1C0110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99" y="-218235"/>
            <a:ext cx="58674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itHub Guide for Beginners | Analytics Vidhya">
            <a:extLst>
              <a:ext uri="{FF2B5EF4-FFF2-40B4-BE49-F238E27FC236}">
                <a16:creationId xmlns:a16="http://schemas.microsoft.com/office/drawing/2014/main" id="{7E3E9C3F-6239-F34B-3754-EA58C56AC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265" y="2667121"/>
            <a:ext cx="4779469" cy="26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6884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251204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Azure DevOps</a:t>
            </a:r>
            <a:endParaRPr sz="2400" dirty="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Barlow Light"/>
                <a:ea typeface="Barlow Light"/>
                <a:cs typeface="Barlow Light"/>
                <a:sym typeface="Barlow Light"/>
              </a:rPr>
              <a:t>Use all the DevOps services or choose just what you need to complement your existing workflows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D32A8-ABB7-47E5-89BE-1F4EF3708BC1}"/>
              </a:ext>
            </a:extLst>
          </p:cNvPr>
          <p:cNvSpPr txBox="1"/>
          <p:nvPr/>
        </p:nvSpPr>
        <p:spPr>
          <a:xfrm>
            <a:off x="2496124" y="2151965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Boards</a:t>
            </a:r>
          </a:p>
        </p:txBody>
      </p:sp>
      <p:sp>
        <p:nvSpPr>
          <p:cNvPr id="1301" name="TextBox 1300">
            <a:extLst>
              <a:ext uri="{FF2B5EF4-FFF2-40B4-BE49-F238E27FC236}">
                <a16:creationId xmlns:a16="http://schemas.microsoft.com/office/drawing/2014/main" id="{231CD98D-7C84-4A29-A4E6-694BFCFE787D}"/>
              </a:ext>
            </a:extLst>
          </p:cNvPr>
          <p:cNvSpPr txBox="1"/>
          <p:nvPr/>
        </p:nvSpPr>
        <p:spPr>
          <a:xfrm>
            <a:off x="4782776" y="214163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1302" name="TextBox 1301">
            <a:extLst>
              <a:ext uri="{FF2B5EF4-FFF2-40B4-BE49-F238E27FC236}">
                <a16:creationId xmlns:a16="http://schemas.microsoft.com/office/drawing/2014/main" id="{A3A9DB0E-1E03-43CA-B6F5-C6C1AA1091AB}"/>
              </a:ext>
            </a:extLst>
          </p:cNvPr>
          <p:cNvSpPr txBox="1"/>
          <p:nvPr/>
        </p:nvSpPr>
        <p:spPr>
          <a:xfrm>
            <a:off x="7348029" y="2151964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Repos</a:t>
            </a:r>
          </a:p>
        </p:txBody>
      </p:sp>
      <p:sp>
        <p:nvSpPr>
          <p:cNvPr id="1303" name="TextBox 1302">
            <a:extLst>
              <a:ext uri="{FF2B5EF4-FFF2-40B4-BE49-F238E27FC236}">
                <a16:creationId xmlns:a16="http://schemas.microsoft.com/office/drawing/2014/main" id="{B93179FB-22C8-4355-A115-C460B9B449DE}"/>
              </a:ext>
            </a:extLst>
          </p:cNvPr>
          <p:cNvSpPr txBox="1"/>
          <p:nvPr/>
        </p:nvSpPr>
        <p:spPr>
          <a:xfrm>
            <a:off x="3474176" y="4328973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Test Plans</a:t>
            </a:r>
          </a:p>
        </p:txBody>
      </p:sp>
      <p:sp>
        <p:nvSpPr>
          <p:cNvPr id="1304" name="TextBox 1303">
            <a:extLst>
              <a:ext uri="{FF2B5EF4-FFF2-40B4-BE49-F238E27FC236}">
                <a16:creationId xmlns:a16="http://schemas.microsoft.com/office/drawing/2014/main" id="{89B99F6A-1C6B-49BC-8579-194EF3C39442}"/>
              </a:ext>
            </a:extLst>
          </p:cNvPr>
          <p:cNvSpPr txBox="1"/>
          <p:nvPr/>
        </p:nvSpPr>
        <p:spPr>
          <a:xfrm>
            <a:off x="6161567" y="432897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Artifacts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DFC90A-4530-4078-A413-70E351A3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77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A8DC89-008F-42B7-8FE3-5C390E80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76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2791CED-2F5B-4E31-A5B1-88073E81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2" y="10932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BFD92AB-B70D-4B5E-B25C-29845E92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87" y="319735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3D8CD4-354B-4E02-B565-019C3D97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55" y="323545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3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01" grpId="0"/>
      <p:bldP spid="1302" grpId="0"/>
      <p:bldP spid="1303" grpId="0"/>
      <p:bldP spid="130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GitHub</a:t>
            </a:r>
            <a:endParaRPr sz="2400" dirty="0"/>
          </a:p>
        </p:txBody>
      </p:sp>
      <p:pic>
        <p:nvPicPr>
          <p:cNvPr id="3810" name="Picture 3809">
            <a:extLst>
              <a:ext uri="{FF2B5EF4-FFF2-40B4-BE49-F238E27FC236}">
                <a16:creationId xmlns:a16="http://schemas.microsoft.com/office/drawing/2014/main" id="{A2FAB2AC-77DC-4E50-BC62-7ABF4E18A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7" y="1087389"/>
            <a:ext cx="7926081" cy="37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1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647412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Source Control Management System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18887" y="1156759"/>
            <a:ext cx="5789538" cy="3200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 source control system allows developers to collaborate on code and track changes. </a:t>
            </a:r>
          </a:p>
          <a:p>
            <a:r>
              <a:rPr lang="en-US" sz="2000" dirty="0">
                <a:solidFill>
                  <a:schemeClr val="tx1"/>
                </a:solidFill>
              </a:rPr>
              <a:t>Saves your work and allows coordinated code changes across a team.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The version control system saves a snapshot of your files (history) so that you can review and even roll back to any version of your code.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193348" y="1002009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187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A85F7F-1C17-94E6-A89E-869268FC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BB3429-9DDF-CC9C-C49B-2AB15AC1D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93" name="Text Placeholder 992">
            <a:extLst>
              <a:ext uri="{FF2B5EF4-FFF2-40B4-BE49-F238E27FC236}">
                <a16:creationId xmlns:a16="http://schemas.microsoft.com/office/drawing/2014/main" id="{1FB3E17D-D433-27FB-2E30-F1B012EF99E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4" name="Picture 993" descr="Pipeline with version control, build, unit test, deploy, auto test, deploy to production, and measure and validate">
            <a:extLst>
              <a:ext uri="{FF2B5EF4-FFF2-40B4-BE49-F238E27FC236}">
                <a16:creationId xmlns:a16="http://schemas.microsoft.com/office/drawing/2014/main" id="{74ABA832-1BC5-807A-A73F-B68D1A44D2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304" y="528758"/>
            <a:ext cx="8079392" cy="36782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74D2A-9BA8-414C-ABE2-5D2ADB7CED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9242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Practices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99497" y="1179498"/>
            <a:ext cx="5789538" cy="3200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Make small changes. Update often and before pushing to avoid merge conflicts.</a:t>
            </a:r>
          </a:p>
          <a:p>
            <a:pPr>
              <a:spcAft>
                <a:spcPts val="600"/>
              </a:spcAft>
            </a:pPr>
            <a:r>
              <a:rPr lang="en-US" dirty="0"/>
              <a:t>Link code changes to work items</a:t>
            </a:r>
          </a:p>
          <a:p>
            <a:pPr>
              <a:spcAft>
                <a:spcPts val="600"/>
              </a:spcAft>
            </a:pPr>
            <a:r>
              <a:rPr lang="en-US" dirty="0"/>
              <a:t>Be a team player and follow agreed conventions and workflows</a:t>
            </a:r>
          </a:p>
          <a:p>
            <a:pPr>
              <a:spcAft>
                <a:spcPts val="600"/>
              </a:spcAft>
            </a:pPr>
            <a:r>
              <a:rPr lang="en-US" dirty="0"/>
              <a:t>Don’t commit personal files</a:t>
            </a:r>
          </a:p>
          <a:p>
            <a:pPr>
              <a:spcAft>
                <a:spcPts val="600"/>
              </a:spcAft>
            </a:pPr>
            <a:r>
              <a:rPr lang="en-US" dirty="0"/>
              <a:t>Write clear commit messages that tell why a change was made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" name="Google Shape;408;p15">
            <a:extLst>
              <a:ext uri="{FF2B5EF4-FFF2-40B4-BE49-F238E27FC236}">
                <a16:creationId xmlns:a16="http://schemas.microsoft.com/office/drawing/2014/main" id="{4D81B440-8718-958F-8E0B-66337B39DB56}"/>
              </a:ext>
            </a:extLst>
          </p:cNvPr>
          <p:cNvGrpSpPr/>
          <p:nvPr/>
        </p:nvGrpSpPr>
        <p:grpSpPr>
          <a:xfrm>
            <a:off x="5715546" y="697270"/>
            <a:ext cx="3239723" cy="3318665"/>
            <a:chOff x="2270525" y="117216"/>
            <a:chExt cx="4650765" cy="4762722"/>
          </a:xfrm>
        </p:grpSpPr>
        <p:sp>
          <p:nvSpPr>
            <p:cNvPr id="3" name="Google Shape;409;p15">
              <a:extLst>
                <a:ext uri="{FF2B5EF4-FFF2-40B4-BE49-F238E27FC236}">
                  <a16:creationId xmlns:a16="http://schemas.microsoft.com/office/drawing/2014/main" id="{1FB15DE8-5064-FBE6-1743-D74982EF87A1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410;p15">
              <a:extLst>
                <a:ext uri="{FF2B5EF4-FFF2-40B4-BE49-F238E27FC236}">
                  <a16:creationId xmlns:a16="http://schemas.microsoft.com/office/drawing/2014/main" id="{8E4F2B03-FF30-198B-80C4-3EACFCD3D5C1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11;p15">
              <a:extLst>
                <a:ext uri="{FF2B5EF4-FFF2-40B4-BE49-F238E27FC236}">
                  <a16:creationId xmlns:a16="http://schemas.microsoft.com/office/drawing/2014/main" id="{89C7C92C-330C-B2F4-D3B6-CF5C2D96D7C4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12;p15">
              <a:extLst>
                <a:ext uri="{FF2B5EF4-FFF2-40B4-BE49-F238E27FC236}">
                  <a16:creationId xmlns:a16="http://schemas.microsoft.com/office/drawing/2014/main" id="{D9DDB311-9FF1-C69C-887A-D21BE74683CE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13;p15">
              <a:extLst>
                <a:ext uri="{FF2B5EF4-FFF2-40B4-BE49-F238E27FC236}">
                  <a16:creationId xmlns:a16="http://schemas.microsoft.com/office/drawing/2014/main" id="{ECB7D30F-103C-6AA3-6BF5-EE7D8DD1C440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14;p15">
              <a:extLst>
                <a:ext uri="{FF2B5EF4-FFF2-40B4-BE49-F238E27FC236}">
                  <a16:creationId xmlns:a16="http://schemas.microsoft.com/office/drawing/2014/main" id="{E04F4048-9411-29C1-107E-CF7BABC57C0B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15;p15">
              <a:extLst>
                <a:ext uri="{FF2B5EF4-FFF2-40B4-BE49-F238E27FC236}">
                  <a16:creationId xmlns:a16="http://schemas.microsoft.com/office/drawing/2014/main" id="{35BF47D3-1983-A921-868A-90E85ADFEFBF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16;p15">
              <a:extLst>
                <a:ext uri="{FF2B5EF4-FFF2-40B4-BE49-F238E27FC236}">
                  <a16:creationId xmlns:a16="http://schemas.microsoft.com/office/drawing/2014/main" id="{396D79E2-DC12-80EE-3DF5-A350A0AD34FB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17;p15">
              <a:extLst>
                <a:ext uri="{FF2B5EF4-FFF2-40B4-BE49-F238E27FC236}">
                  <a16:creationId xmlns:a16="http://schemas.microsoft.com/office/drawing/2014/main" id="{1BD81CC5-2B00-561B-EEB2-0A208BA0E4FC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18;p15">
              <a:extLst>
                <a:ext uri="{FF2B5EF4-FFF2-40B4-BE49-F238E27FC236}">
                  <a16:creationId xmlns:a16="http://schemas.microsoft.com/office/drawing/2014/main" id="{59C06F34-7A92-5C50-06B5-BC11F4D797F2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19;p15">
              <a:extLst>
                <a:ext uri="{FF2B5EF4-FFF2-40B4-BE49-F238E27FC236}">
                  <a16:creationId xmlns:a16="http://schemas.microsoft.com/office/drawing/2014/main" id="{B1C21679-8C8A-400E-ED10-E493D9535EA2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20;p15">
              <a:extLst>
                <a:ext uri="{FF2B5EF4-FFF2-40B4-BE49-F238E27FC236}">
                  <a16:creationId xmlns:a16="http://schemas.microsoft.com/office/drawing/2014/main" id="{1158DA0E-2AB8-25FC-4139-A8958DE479F9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21;p15">
              <a:extLst>
                <a:ext uri="{FF2B5EF4-FFF2-40B4-BE49-F238E27FC236}">
                  <a16:creationId xmlns:a16="http://schemas.microsoft.com/office/drawing/2014/main" id="{FC964B8C-BDA9-61E4-A6B3-ECBBCED44770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22;p15">
              <a:extLst>
                <a:ext uri="{FF2B5EF4-FFF2-40B4-BE49-F238E27FC236}">
                  <a16:creationId xmlns:a16="http://schemas.microsoft.com/office/drawing/2014/main" id="{36807E5F-9709-D2DF-40DD-CB7281DB181F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23;p15">
              <a:extLst>
                <a:ext uri="{FF2B5EF4-FFF2-40B4-BE49-F238E27FC236}">
                  <a16:creationId xmlns:a16="http://schemas.microsoft.com/office/drawing/2014/main" id="{17A532A1-6C01-5D64-A783-D4ADBE5C874D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24;p15">
              <a:extLst>
                <a:ext uri="{FF2B5EF4-FFF2-40B4-BE49-F238E27FC236}">
                  <a16:creationId xmlns:a16="http://schemas.microsoft.com/office/drawing/2014/main" id="{7725AED8-7156-DCD2-38EC-55539D275802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25;p15">
              <a:extLst>
                <a:ext uri="{FF2B5EF4-FFF2-40B4-BE49-F238E27FC236}">
                  <a16:creationId xmlns:a16="http://schemas.microsoft.com/office/drawing/2014/main" id="{1B2457E0-384D-C960-2B59-4126F1F97341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26;p15">
              <a:extLst>
                <a:ext uri="{FF2B5EF4-FFF2-40B4-BE49-F238E27FC236}">
                  <a16:creationId xmlns:a16="http://schemas.microsoft.com/office/drawing/2014/main" id="{8842446B-2515-1618-52CD-747080C3FD33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27;p15">
              <a:extLst>
                <a:ext uri="{FF2B5EF4-FFF2-40B4-BE49-F238E27FC236}">
                  <a16:creationId xmlns:a16="http://schemas.microsoft.com/office/drawing/2014/main" id="{4F2AB05D-5C22-352C-7BE5-3110F6EBDC10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28;p15">
              <a:extLst>
                <a:ext uri="{FF2B5EF4-FFF2-40B4-BE49-F238E27FC236}">
                  <a16:creationId xmlns:a16="http://schemas.microsoft.com/office/drawing/2014/main" id="{BA6C748C-2D2C-CF49-EF1F-FE4C28D12F32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29;p15">
              <a:extLst>
                <a:ext uri="{FF2B5EF4-FFF2-40B4-BE49-F238E27FC236}">
                  <a16:creationId xmlns:a16="http://schemas.microsoft.com/office/drawing/2014/main" id="{D73EEF72-0F57-53CB-170F-52B8F244E91C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" name="Google Shape;430;p15">
              <a:extLst>
                <a:ext uri="{FF2B5EF4-FFF2-40B4-BE49-F238E27FC236}">
                  <a16:creationId xmlns:a16="http://schemas.microsoft.com/office/drawing/2014/main" id="{8B976172-111B-DB91-C34B-D7B5B3F18E51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581" name="Google Shape;431;p15">
                <a:extLst>
                  <a:ext uri="{FF2B5EF4-FFF2-40B4-BE49-F238E27FC236}">
                    <a16:creationId xmlns:a16="http://schemas.microsoft.com/office/drawing/2014/main" id="{ACFE89A2-E24A-DD71-9813-104B6E4E6428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432;p15">
                <a:extLst>
                  <a:ext uri="{FF2B5EF4-FFF2-40B4-BE49-F238E27FC236}">
                    <a16:creationId xmlns:a16="http://schemas.microsoft.com/office/drawing/2014/main" id="{AB495C0D-F247-60A3-3795-343D4FF97087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433;p15">
                <a:extLst>
                  <a:ext uri="{FF2B5EF4-FFF2-40B4-BE49-F238E27FC236}">
                    <a16:creationId xmlns:a16="http://schemas.microsoft.com/office/drawing/2014/main" id="{66F6BD77-A359-DE23-396C-FB04DFE2EBDC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434;p15">
                <a:extLst>
                  <a:ext uri="{FF2B5EF4-FFF2-40B4-BE49-F238E27FC236}">
                    <a16:creationId xmlns:a16="http://schemas.microsoft.com/office/drawing/2014/main" id="{38F4E591-8668-2691-5E98-AEDE2905045F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435;p15">
                <a:extLst>
                  <a:ext uri="{FF2B5EF4-FFF2-40B4-BE49-F238E27FC236}">
                    <a16:creationId xmlns:a16="http://schemas.microsoft.com/office/drawing/2014/main" id="{D413627D-D421-B863-7495-E97D13F42FA3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436;p15">
                <a:extLst>
                  <a:ext uri="{FF2B5EF4-FFF2-40B4-BE49-F238E27FC236}">
                    <a16:creationId xmlns:a16="http://schemas.microsoft.com/office/drawing/2014/main" id="{E034D06F-886E-0D67-266C-4EECE169C4B0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7" name="Google Shape;437;p15">
                <a:extLst>
                  <a:ext uri="{FF2B5EF4-FFF2-40B4-BE49-F238E27FC236}">
                    <a16:creationId xmlns:a16="http://schemas.microsoft.com/office/drawing/2014/main" id="{A6D28E6E-72E9-7C7D-5463-BB4FD9A0F168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8" name="Google Shape;438;p15">
                <a:extLst>
                  <a:ext uri="{FF2B5EF4-FFF2-40B4-BE49-F238E27FC236}">
                    <a16:creationId xmlns:a16="http://schemas.microsoft.com/office/drawing/2014/main" id="{07688F14-CCB0-9B57-8178-4E1BB2393986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9" name="Google Shape;439;p15">
                <a:extLst>
                  <a:ext uri="{FF2B5EF4-FFF2-40B4-BE49-F238E27FC236}">
                    <a16:creationId xmlns:a16="http://schemas.microsoft.com/office/drawing/2014/main" id="{271547D6-0AAD-C26C-B8B0-159FC20B63A9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0" name="Google Shape;440;p15">
                <a:extLst>
                  <a:ext uri="{FF2B5EF4-FFF2-40B4-BE49-F238E27FC236}">
                    <a16:creationId xmlns:a16="http://schemas.microsoft.com/office/drawing/2014/main" id="{B281366C-F1D0-F82A-EB14-98EB4BB7D76D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1" name="Google Shape;441;p15">
                <a:extLst>
                  <a:ext uri="{FF2B5EF4-FFF2-40B4-BE49-F238E27FC236}">
                    <a16:creationId xmlns:a16="http://schemas.microsoft.com/office/drawing/2014/main" id="{4A728D11-9F53-E183-DA5D-904B2C53FFC5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2" name="Google Shape;442;p15">
                <a:extLst>
                  <a:ext uri="{FF2B5EF4-FFF2-40B4-BE49-F238E27FC236}">
                    <a16:creationId xmlns:a16="http://schemas.microsoft.com/office/drawing/2014/main" id="{04DB3796-E31C-3C61-A077-37F2749C2C77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3" name="Google Shape;443;p15">
                <a:extLst>
                  <a:ext uri="{FF2B5EF4-FFF2-40B4-BE49-F238E27FC236}">
                    <a16:creationId xmlns:a16="http://schemas.microsoft.com/office/drawing/2014/main" id="{3DC81C44-08E5-333E-8302-51894E651E90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444;p15">
                <a:extLst>
                  <a:ext uri="{FF2B5EF4-FFF2-40B4-BE49-F238E27FC236}">
                    <a16:creationId xmlns:a16="http://schemas.microsoft.com/office/drawing/2014/main" id="{E193941E-3CB9-6FC6-71E9-6EED42C94103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445;p15">
                <a:extLst>
                  <a:ext uri="{FF2B5EF4-FFF2-40B4-BE49-F238E27FC236}">
                    <a16:creationId xmlns:a16="http://schemas.microsoft.com/office/drawing/2014/main" id="{2C711344-ED8A-20EF-F0C7-491F4B36E126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446;p15">
                <a:extLst>
                  <a:ext uri="{FF2B5EF4-FFF2-40B4-BE49-F238E27FC236}">
                    <a16:creationId xmlns:a16="http://schemas.microsoft.com/office/drawing/2014/main" id="{E01A5D12-C237-C3CE-DC5C-A77C3BDE0140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1" name="Google Shape;447;p15">
                <a:extLst>
                  <a:ext uri="{FF2B5EF4-FFF2-40B4-BE49-F238E27FC236}">
                    <a16:creationId xmlns:a16="http://schemas.microsoft.com/office/drawing/2014/main" id="{790218FA-3C97-6EFF-BEBC-F31708872305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2" name="Google Shape;448;p15">
                <a:extLst>
                  <a:ext uri="{FF2B5EF4-FFF2-40B4-BE49-F238E27FC236}">
                    <a16:creationId xmlns:a16="http://schemas.microsoft.com/office/drawing/2014/main" id="{177CC9CB-E132-F9C9-57BD-056CA2853CD1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3" name="Google Shape;449;p15">
                <a:extLst>
                  <a:ext uri="{FF2B5EF4-FFF2-40B4-BE49-F238E27FC236}">
                    <a16:creationId xmlns:a16="http://schemas.microsoft.com/office/drawing/2014/main" id="{FD49DF5E-7739-6ED6-F6A0-6D8407AD2B2F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4" name="Google Shape;450;p15">
                <a:extLst>
                  <a:ext uri="{FF2B5EF4-FFF2-40B4-BE49-F238E27FC236}">
                    <a16:creationId xmlns:a16="http://schemas.microsoft.com/office/drawing/2014/main" id="{060D18E2-90A1-60C5-2CA5-EAF32F4F1508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451;p15">
                <a:extLst>
                  <a:ext uri="{FF2B5EF4-FFF2-40B4-BE49-F238E27FC236}">
                    <a16:creationId xmlns:a16="http://schemas.microsoft.com/office/drawing/2014/main" id="{F51E456F-41CD-5648-A6A5-15A25F4A3BFD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452;p15">
                <a:extLst>
                  <a:ext uri="{FF2B5EF4-FFF2-40B4-BE49-F238E27FC236}">
                    <a16:creationId xmlns:a16="http://schemas.microsoft.com/office/drawing/2014/main" id="{61927E57-7D79-5A32-B522-A6D48467F7D1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453;p15">
                <a:extLst>
                  <a:ext uri="{FF2B5EF4-FFF2-40B4-BE49-F238E27FC236}">
                    <a16:creationId xmlns:a16="http://schemas.microsoft.com/office/drawing/2014/main" id="{221238E6-E482-2A10-0424-12F788A7BF7C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454;p15">
                <a:extLst>
                  <a:ext uri="{FF2B5EF4-FFF2-40B4-BE49-F238E27FC236}">
                    <a16:creationId xmlns:a16="http://schemas.microsoft.com/office/drawing/2014/main" id="{58596A77-148A-E2B6-773F-63E456D3C8FA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455;p15">
                <a:extLst>
                  <a:ext uri="{FF2B5EF4-FFF2-40B4-BE49-F238E27FC236}">
                    <a16:creationId xmlns:a16="http://schemas.microsoft.com/office/drawing/2014/main" id="{0B39DE00-CD19-7922-711E-5A7868B9C2EB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0" name="Google Shape;456;p15">
                <a:extLst>
                  <a:ext uri="{FF2B5EF4-FFF2-40B4-BE49-F238E27FC236}">
                    <a16:creationId xmlns:a16="http://schemas.microsoft.com/office/drawing/2014/main" id="{FFD6135C-5691-B9BE-9359-BD3433E7344A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457;p15">
                <a:extLst>
                  <a:ext uri="{FF2B5EF4-FFF2-40B4-BE49-F238E27FC236}">
                    <a16:creationId xmlns:a16="http://schemas.microsoft.com/office/drawing/2014/main" id="{6811F85A-10B9-45F8-4B2F-7780AA13AD3C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458;p15">
                <a:extLst>
                  <a:ext uri="{FF2B5EF4-FFF2-40B4-BE49-F238E27FC236}">
                    <a16:creationId xmlns:a16="http://schemas.microsoft.com/office/drawing/2014/main" id="{2CFD8187-3EC8-6EFB-A7F2-5E160AD2099F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459;p15">
                <a:extLst>
                  <a:ext uri="{FF2B5EF4-FFF2-40B4-BE49-F238E27FC236}">
                    <a16:creationId xmlns:a16="http://schemas.microsoft.com/office/drawing/2014/main" id="{D41879B9-7906-BF2F-FAB2-61AFDBCA06ED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460;p15">
                <a:extLst>
                  <a:ext uri="{FF2B5EF4-FFF2-40B4-BE49-F238E27FC236}">
                    <a16:creationId xmlns:a16="http://schemas.microsoft.com/office/drawing/2014/main" id="{96947BE5-4384-1162-7844-BA581842F742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461;p15">
                <a:extLst>
                  <a:ext uri="{FF2B5EF4-FFF2-40B4-BE49-F238E27FC236}">
                    <a16:creationId xmlns:a16="http://schemas.microsoft.com/office/drawing/2014/main" id="{AFA8EAB0-B6A8-E081-FBE2-DAAE9090C1E0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462;p15">
                <a:extLst>
                  <a:ext uri="{FF2B5EF4-FFF2-40B4-BE49-F238E27FC236}">
                    <a16:creationId xmlns:a16="http://schemas.microsoft.com/office/drawing/2014/main" id="{42DC9C9F-6C72-B2C8-FA47-C00B819DFBCC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7" name="Google Shape;463;p15">
                <a:extLst>
                  <a:ext uri="{FF2B5EF4-FFF2-40B4-BE49-F238E27FC236}">
                    <a16:creationId xmlns:a16="http://schemas.microsoft.com/office/drawing/2014/main" id="{1E3830D7-2687-4BF5-47DB-A752CA609AEA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8" name="Google Shape;464;p15">
                <a:extLst>
                  <a:ext uri="{FF2B5EF4-FFF2-40B4-BE49-F238E27FC236}">
                    <a16:creationId xmlns:a16="http://schemas.microsoft.com/office/drawing/2014/main" id="{0C9FEB5E-5541-EC59-4A71-F4FCC2EEC15F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465;p15">
                <a:extLst>
                  <a:ext uri="{FF2B5EF4-FFF2-40B4-BE49-F238E27FC236}">
                    <a16:creationId xmlns:a16="http://schemas.microsoft.com/office/drawing/2014/main" id="{3ECAB8D3-B16D-D0B2-2497-9CFEEE932335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466;p15">
                <a:extLst>
                  <a:ext uri="{FF2B5EF4-FFF2-40B4-BE49-F238E27FC236}">
                    <a16:creationId xmlns:a16="http://schemas.microsoft.com/office/drawing/2014/main" id="{5EAF377A-87E4-D67B-DF31-2D56936A0713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1" name="Google Shape;467;p15">
                <a:extLst>
                  <a:ext uri="{FF2B5EF4-FFF2-40B4-BE49-F238E27FC236}">
                    <a16:creationId xmlns:a16="http://schemas.microsoft.com/office/drawing/2014/main" id="{EB44932B-EC72-4C03-B8C3-8C38BB42DE86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2" name="Google Shape;468;p15">
                <a:extLst>
                  <a:ext uri="{FF2B5EF4-FFF2-40B4-BE49-F238E27FC236}">
                    <a16:creationId xmlns:a16="http://schemas.microsoft.com/office/drawing/2014/main" id="{AA57F7C4-CF7B-C693-EE2F-D2009ED2C43A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469;p15">
                <a:extLst>
                  <a:ext uri="{FF2B5EF4-FFF2-40B4-BE49-F238E27FC236}">
                    <a16:creationId xmlns:a16="http://schemas.microsoft.com/office/drawing/2014/main" id="{32DD57D2-5661-A2E6-1E69-00BD2DBA17C5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470;p15">
                <a:extLst>
                  <a:ext uri="{FF2B5EF4-FFF2-40B4-BE49-F238E27FC236}">
                    <a16:creationId xmlns:a16="http://schemas.microsoft.com/office/drawing/2014/main" id="{D963376D-787D-191C-FE71-CC010BBC5528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471;p15">
              <a:extLst>
                <a:ext uri="{FF2B5EF4-FFF2-40B4-BE49-F238E27FC236}">
                  <a16:creationId xmlns:a16="http://schemas.microsoft.com/office/drawing/2014/main" id="{B6EE9E63-6333-0FDA-2E93-2DEBDFB2A93A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72;p15">
              <a:extLst>
                <a:ext uri="{FF2B5EF4-FFF2-40B4-BE49-F238E27FC236}">
                  <a16:creationId xmlns:a16="http://schemas.microsoft.com/office/drawing/2014/main" id="{0E6D601F-9040-DA75-491E-5D705840762D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73;p15">
              <a:extLst>
                <a:ext uri="{FF2B5EF4-FFF2-40B4-BE49-F238E27FC236}">
                  <a16:creationId xmlns:a16="http://schemas.microsoft.com/office/drawing/2014/main" id="{B4B349F0-AC57-AEBC-92A7-06250553B615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74;p15">
              <a:extLst>
                <a:ext uri="{FF2B5EF4-FFF2-40B4-BE49-F238E27FC236}">
                  <a16:creationId xmlns:a16="http://schemas.microsoft.com/office/drawing/2014/main" id="{602973FD-09A1-96F7-4C16-2E63AFC477D1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75;p15">
              <a:extLst>
                <a:ext uri="{FF2B5EF4-FFF2-40B4-BE49-F238E27FC236}">
                  <a16:creationId xmlns:a16="http://schemas.microsoft.com/office/drawing/2014/main" id="{57CF84F9-4BF8-BD4F-E538-C1E5282E1F34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76;p15">
              <a:extLst>
                <a:ext uri="{FF2B5EF4-FFF2-40B4-BE49-F238E27FC236}">
                  <a16:creationId xmlns:a16="http://schemas.microsoft.com/office/drawing/2014/main" id="{F904803E-17A1-0ECB-89EA-6F358853B94B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477;p15">
              <a:extLst>
                <a:ext uri="{FF2B5EF4-FFF2-40B4-BE49-F238E27FC236}">
                  <a16:creationId xmlns:a16="http://schemas.microsoft.com/office/drawing/2014/main" id="{789ABB4B-97DD-1A87-7AD6-495C5085B138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478;p15">
              <a:extLst>
                <a:ext uri="{FF2B5EF4-FFF2-40B4-BE49-F238E27FC236}">
                  <a16:creationId xmlns:a16="http://schemas.microsoft.com/office/drawing/2014/main" id="{18667829-7FF6-4D13-369C-09A11A6BAF59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479;p15">
              <a:extLst>
                <a:ext uri="{FF2B5EF4-FFF2-40B4-BE49-F238E27FC236}">
                  <a16:creationId xmlns:a16="http://schemas.microsoft.com/office/drawing/2014/main" id="{339F3022-18BD-5A7C-625C-BE6DA74ABD53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480;p15">
              <a:extLst>
                <a:ext uri="{FF2B5EF4-FFF2-40B4-BE49-F238E27FC236}">
                  <a16:creationId xmlns:a16="http://schemas.microsoft.com/office/drawing/2014/main" id="{7CC57F61-D4FD-9B38-A1E4-364C55D3E77A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481;p15">
              <a:extLst>
                <a:ext uri="{FF2B5EF4-FFF2-40B4-BE49-F238E27FC236}">
                  <a16:creationId xmlns:a16="http://schemas.microsoft.com/office/drawing/2014/main" id="{8314BE79-9BB8-2C10-07F5-4DA8EEF88930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482;p15">
              <a:extLst>
                <a:ext uri="{FF2B5EF4-FFF2-40B4-BE49-F238E27FC236}">
                  <a16:creationId xmlns:a16="http://schemas.microsoft.com/office/drawing/2014/main" id="{EEC8F613-9A38-F950-54E2-1EF2A64935CA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483;p15">
              <a:extLst>
                <a:ext uri="{FF2B5EF4-FFF2-40B4-BE49-F238E27FC236}">
                  <a16:creationId xmlns:a16="http://schemas.microsoft.com/office/drawing/2014/main" id="{FDE2E40A-2C33-FEDE-A7D6-D0C4A15FE910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484;p15">
              <a:extLst>
                <a:ext uri="{FF2B5EF4-FFF2-40B4-BE49-F238E27FC236}">
                  <a16:creationId xmlns:a16="http://schemas.microsoft.com/office/drawing/2014/main" id="{CA106222-68BE-70A3-98CF-2B54AED241B3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485;p15">
              <a:extLst>
                <a:ext uri="{FF2B5EF4-FFF2-40B4-BE49-F238E27FC236}">
                  <a16:creationId xmlns:a16="http://schemas.microsoft.com/office/drawing/2014/main" id="{3DBAB718-EAF0-3E3B-547F-35B3F68DDDF0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486;p15">
              <a:extLst>
                <a:ext uri="{FF2B5EF4-FFF2-40B4-BE49-F238E27FC236}">
                  <a16:creationId xmlns:a16="http://schemas.microsoft.com/office/drawing/2014/main" id="{D6F41803-AB5C-6518-92B8-F97BB7C496EE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487;p15">
              <a:extLst>
                <a:ext uri="{FF2B5EF4-FFF2-40B4-BE49-F238E27FC236}">
                  <a16:creationId xmlns:a16="http://schemas.microsoft.com/office/drawing/2014/main" id="{1CF589BA-EFBB-0E1B-C1AA-8A1EC15A99CC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488;p15">
              <a:extLst>
                <a:ext uri="{FF2B5EF4-FFF2-40B4-BE49-F238E27FC236}">
                  <a16:creationId xmlns:a16="http://schemas.microsoft.com/office/drawing/2014/main" id="{AF212DA0-AF86-ED0A-A7D6-C0EA7AA074AB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489;p15">
              <a:extLst>
                <a:ext uri="{FF2B5EF4-FFF2-40B4-BE49-F238E27FC236}">
                  <a16:creationId xmlns:a16="http://schemas.microsoft.com/office/drawing/2014/main" id="{6D045E7C-AA22-CD9B-3D3D-4B3C2D16A6E0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490;p15">
              <a:extLst>
                <a:ext uri="{FF2B5EF4-FFF2-40B4-BE49-F238E27FC236}">
                  <a16:creationId xmlns:a16="http://schemas.microsoft.com/office/drawing/2014/main" id="{E7CA2F22-80CC-F33B-4CA2-B999DB43E14A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491;p15">
              <a:extLst>
                <a:ext uri="{FF2B5EF4-FFF2-40B4-BE49-F238E27FC236}">
                  <a16:creationId xmlns:a16="http://schemas.microsoft.com/office/drawing/2014/main" id="{49D1CE51-FD29-22D3-94ED-64CB1DC7E309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492;p15">
              <a:extLst>
                <a:ext uri="{FF2B5EF4-FFF2-40B4-BE49-F238E27FC236}">
                  <a16:creationId xmlns:a16="http://schemas.microsoft.com/office/drawing/2014/main" id="{9C8CD712-6013-413A-714C-EE3A49D387FF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493;p15">
              <a:extLst>
                <a:ext uri="{FF2B5EF4-FFF2-40B4-BE49-F238E27FC236}">
                  <a16:creationId xmlns:a16="http://schemas.microsoft.com/office/drawing/2014/main" id="{F23DBC21-5D19-E5E5-1B9E-3F3C4713BD33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494;p15">
              <a:extLst>
                <a:ext uri="{FF2B5EF4-FFF2-40B4-BE49-F238E27FC236}">
                  <a16:creationId xmlns:a16="http://schemas.microsoft.com/office/drawing/2014/main" id="{24504298-6315-61E3-E948-C5AEAFAFE334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495;p15">
              <a:extLst>
                <a:ext uri="{FF2B5EF4-FFF2-40B4-BE49-F238E27FC236}">
                  <a16:creationId xmlns:a16="http://schemas.microsoft.com/office/drawing/2014/main" id="{2CD026A4-D32B-C3C6-0BFF-00982029CFCF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496;p15">
              <a:extLst>
                <a:ext uri="{FF2B5EF4-FFF2-40B4-BE49-F238E27FC236}">
                  <a16:creationId xmlns:a16="http://schemas.microsoft.com/office/drawing/2014/main" id="{2270499B-9F65-C6F1-5C41-CEE0E1CDF28F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497;p15">
              <a:extLst>
                <a:ext uri="{FF2B5EF4-FFF2-40B4-BE49-F238E27FC236}">
                  <a16:creationId xmlns:a16="http://schemas.microsoft.com/office/drawing/2014/main" id="{E5EC93D9-9341-93ED-8554-9DEE78AF8619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498;p15">
              <a:extLst>
                <a:ext uri="{FF2B5EF4-FFF2-40B4-BE49-F238E27FC236}">
                  <a16:creationId xmlns:a16="http://schemas.microsoft.com/office/drawing/2014/main" id="{342E7A7B-A239-7206-40F2-A81D9ED06525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499;p15">
              <a:extLst>
                <a:ext uri="{FF2B5EF4-FFF2-40B4-BE49-F238E27FC236}">
                  <a16:creationId xmlns:a16="http://schemas.microsoft.com/office/drawing/2014/main" id="{7AD01874-2610-DDF3-CE6D-46F86BE81DB9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59" name="Google Shape;500;p15">
              <a:extLst>
                <a:ext uri="{FF2B5EF4-FFF2-40B4-BE49-F238E27FC236}">
                  <a16:creationId xmlns:a16="http://schemas.microsoft.com/office/drawing/2014/main" id="{7BF4014C-CC17-106B-BE87-76EE11EA8524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760" name="Google Shape;501;p15">
                <a:extLst>
                  <a:ext uri="{FF2B5EF4-FFF2-40B4-BE49-F238E27FC236}">
                    <a16:creationId xmlns:a16="http://schemas.microsoft.com/office/drawing/2014/main" id="{FF8850F8-799F-601D-2109-7A108D3C372C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502;p15">
                <a:extLst>
                  <a:ext uri="{FF2B5EF4-FFF2-40B4-BE49-F238E27FC236}">
                    <a16:creationId xmlns:a16="http://schemas.microsoft.com/office/drawing/2014/main" id="{45F06768-6E1C-FC37-F675-7200D71A1417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503;p15">
                <a:extLst>
                  <a:ext uri="{FF2B5EF4-FFF2-40B4-BE49-F238E27FC236}">
                    <a16:creationId xmlns:a16="http://schemas.microsoft.com/office/drawing/2014/main" id="{BE4C6A74-77B0-25B1-2B5B-9D2A3F440C1E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504;p15">
                <a:extLst>
                  <a:ext uri="{FF2B5EF4-FFF2-40B4-BE49-F238E27FC236}">
                    <a16:creationId xmlns:a16="http://schemas.microsoft.com/office/drawing/2014/main" id="{05872B18-E335-BEDD-9C4C-71469A70AAD8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505;p15">
                <a:extLst>
                  <a:ext uri="{FF2B5EF4-FFF2-40B4-BE49-F238E27FC236}">
                    <a16:creationId xmlns:a16="http://schemas.microsoft.com/office/drawing/2014/main" id="{4E28686D-776A-D2AF-F68F-35592C651FED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506;p15">
                <a:extLst>
                  <a:ext uri="{FF2B5EF4-FFF2-40B4-BE49-F238E27FC236}">
                    <a16:creationId xmlns:a16="http://schemas.microsoft.com/office/drawing/2014/main" id="{9F73D328-225F-13B9-C5D7-513FF27D0B49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507;p15">
                <a:extLst>
                  <a:ext uri="{FF2B5EF4-FFF2-40B4-BE49-F238E27FC236}">
                    <a16:creationId xmlns:a16="http://schemas.microsoft.com/office/drawing/2014/main" id="{DF17FDA2-C312-73FE-4708-0C26588D99FB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508;p15">
                <a:extLst>
                  <a:ext uri="{FF2B5EF4-FFF2-40B4-BE49-F238E27FC236}">
                    <a16:creationId xmlns:a16="http://schemas.microsoft.com/office/drawing/2014/main" id="{DB6A04D4-8001-2182-2C48-65B5F96F34E9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09;p15">
                <a:extLst>
                  <a:ext uri="{FF2B5EF4-FFF2-40B4-BE49-F238E27FC236}">
                    <a16:creationId xmlns:a16="http://schemas.microsoft.com/office/drawing/2014/main" id="{0ABFAFB2-4296-5862-3B08-01A1FF79CFB1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10;p15">
                <a:extLst>
                  <a:ext uri="{FF2B5EF4-FFF2-40B4-BE49-F238E27FC236}">
                    <a16:creationId xmlns:a16="http://schemas.microsoft.com/office/drawing/2014/main" id="{E2AF7505-51DC-9E69-7945-23E39D7E937C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11;p15">
                <a:extLst>
                  <a:ext uri="{FF2B5EF4-FFF2-40B4-BE49-F238E27FC236}">
                    <a16:creationId xmlns:a16="http://schemas.microsoft.com/office/drawing/2014/main" id="{76E0C97D-F2F6-8EB9-7C08-7784970186EB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12;p15">
                <a:extLst>
                  <a:ext uri="{FF2B5EF4-FFF2-40B4-BE49-F238E27FC236}">
                    <a16:creationId xmlns:a16="http://schemas.microsoft.com/office/drawing/2014/main" id="{8C6D049F-7DA6-C652-D252-9934D917374D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13;p15">
                <a:extLst>
                  <a:ext uri="{FF2B5EF4-FFF2-40B4-BE49-F238E27FC236}">
                    <a16:creationId xmlns:a16="http://schemas.microsoft.com/office/drawing/2014/main" id="{3081A556-4DEE-2541-6D57-C08676583448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672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Types of SCM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Centralized</a:t>
            </a:r>
            <a:endParaRPr b="1" dirty="0"/>
          </a:p>
          <a:p>
            <a:pPr marL="127000" indent="0">
              <a:buNone/>
            </a:pPr>
            <a:r>
              <a:rPr lang="en-US" dirty="0"/>
              <a:t>A fully-featured, extensible, free IDE for creating modern applications for most devices and platforms.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020700" y="1995750"/>
            <a:ext cx="283305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Why</a:t>
            </a:r>
            <a:endParaRPr b="1" dirty="0"/>
          </a:p>
          <a:p>
            <a:r>
              <a:rPr lang="en-US" dirty="0"/>
              <a:t>Powerful Web Tools to allow development with ASP.NET, jQuery, Bootstrap, among other popular frameworks.</a:t>
            </a:r>
          </a:p>
          <a:p>
            <a:r>
              <a:rPr lang="en-US" dirty="0"/>
              <a:t>Git Integration - Manage your source code in Git repos hosted by any provider, including GitHub. </a:t>
            </a:r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7" name="Google Shape;1047;p24">
            <a:extLst>
              <a:ext uri="{FF2B5EF4-FFF2-40B4-BE49-F238E27FC236}">
                <a16:creationId xmlns:a16="http://schemas.microsoft.com/office/drawing/2014/main" id="{FD71F43B-5783-4B53-BFE8-14773E868E75}"/>
              </a:ext>
            </a:extLst>
          </p:cNvPr>
          <p:cNvGrpSpPr/>
          <p:nvPr/>
        </p:nvGrpSpPr>
        <p:grpSpPr>
          <a:xfrm>
            <a:off x="5787034" y="757367"/>
            <a:ext cx="3495801" cy="3628765"/>
            <a:chOff x="2012475" y="393272"/>
            <a:chExt cx="4440240" cy="4609126"/>
          </a:xfrm>
        </p:grpSpPr>
        <p:sp>
          <p:nvSpPr>
            <p:cNvPr id="8" name="Google Shape;1048;p24">
              <a:extLst>
                <a:ext uri="{FF2B5EF4-FFF2-40B4-BE49-F238E27FC236}">
                  <a16:creationId xmlns:a16="http://schemas.microsoft.com/office/drawing/2014/main" id="{B4775955-A991-4327-85CC-40B1ED774EC4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049;p24">
              <a:extLst>
                <a:ext uri="{FF2B5EF4-FFF2-40B4-BE49-F238E27FC236}">
                  <a16:creationId xmlns:a16="http://schemas.microsoft.com/office/drawing/2014/main" id="{944FE64E-AD98-498F-B347-CF54A965F3DE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50;p24">
              <a:extLst>
                <a:ext uri="{FF2B5EF4-FFF2-40B4-BE49-F238E27FC236}">
                  <a16:creationId xmlns:a16="http://schemas.microsoft.com/office/drawing/2014/main" id="{FF72B0AA-ED59-4061-AD0C-6D7FA844F331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051;p24">
              <a:extLst>
                <a:ext uri="{FF2B5EF4-FFF2-40B4-BE49-F238E27FC236}">
                  <a16:creationId xmlns:a16="http://schemas.microsoft.com/office/drawing/2014/main" id="{6F96C41C-F432-499F-A6BE-A5588F90109D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052;p24">
              <a:extLst>
                <a:ext uri="{FF2B5EF4-FFF2-40B4-BE49-F238E27FC236}">
                  <a16:creationId xmlns:a16="http://schemas.microsoft.com/office/drawing/2014/main" id="{19ADE499-B612-453B-8253-00B826061954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053;p24">
              <a:extLst>
                <a:ext uri="{FF2B5EF4-FFF2-40B4-BE49-F238E27FC236}">
                  <a16:creationId xmlns:a16="http://schemas.microsoft.com/office/drawing/2014/main" id="{AD0B3F01-54E3-423D-93E5-706B0C670C42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054;p24">
              <a:extLst>
                <a:ext uri="{FF2B5EF4-FFF2-40B4-BE49-F238E27FC236}">
                  <a16:creationId xmlns:a16="http://schemas.microsoft.com/office/drawing/2014/main" id="{64D2DDEC-C05C-466B-A77B-C48FFA174537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055;p24">
              <a:extLst>
                <a:ext uri="{FF2B5EF4-FFF2-40B4-BE49-F238E27FC236}">
                  <a16:creationId xmlns:a16="http://schemas.microsoft.com/office/drawing/2014/main" id="{403B8AC6-255D-4D3F-9F21-D7240C1F1A5D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056;p24">
              <a:extLst>
                <a:ext uri="{FF2B5EF4-FFF2-40B4-BE49-F238E27FC236}">
                  <a16:creationId xmlns:a16="http://schemas.microsoft.com/office/drawing/2014/main" id="{F6549D08-EAD8-414A-A8CA-FC13D1A62F76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057;p24">
              <a:extLst>
                <a:ext uri="{FF2B5EF4-FFF2-40B4-BE49-F238E27FC236}">
                  <a16:creationId xmlns:a16="http://schemas.microsoft.com/office/drawing/2014/main" id="{1D52B2CF-9269-4368-A506-1027B8AEA96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058;p24">
              <a:extLst>
                <a:ext uri="{FF2B5EF4-FFF2-40B4-BE49-F238E27FC236}">
                  <a16:creationId xmlns:a16="http://schemas.microsoft.com/office/drawing/2014/main" id="{2E82B1E6-0A43-4386-BB32-CAE401EBDC21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059;p24">
              <a:extLst>
                <a:ext uri="{FF2B5EF4-FFF2-40B4-BE49-F238E27FC236}">
                  <a16:creationId xmlns:a16="http://schemas.microsoft.com/office/drawing/2014/main" id="{55B852B0-37B2-42DB-AC3C-0CF7F4190A53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060;p24">
              <a:extLst>
                <a:ext uri="{FF2B5EF4-FFF2-40B4-BE49-F238E27FC236}">
                  <a16:creationId xmlns:a16="http://schemas.microsoft.com/office/drawing/2014/main" id="{B8C220ED-71F6-4905-8582-1F140808F061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061;p24">
              <a:extLst>
                <a:ext uri="{FF2B5EF4-FFF2-40B4-BE49-F238E27FC236}">
                  <a16:creationId xmlns:a16="http://schemas.microsoft.com/office/drawing/2014/main" id="{08CC1B14-0294-45D3-903D-5E5876808528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062;p24">
              <a:extLst>
                <a:ext uri="{FF2B5EF4-FFF2-40B4-BE49-F238E27FC236}">
                  <a16:creationId xmlns:a16="http://schemas.microsoft.com/office/drawing/2014/main" id="{52873E79-7083-47C1-A6F9-883FD3BA302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063;p24">
              <a:extLst>
                <a:ext uri="{FF2B5EF4-FFF2-40B4-BE49-F238E27FC236}">
                  <a16:creationId xmlns:a16="http://schemas.microsoft.com/office/drawing/2014/main" id="{C45986D1-3023-4166-8241-CC46986A4904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064;p24">
              <a:extLst>
                <a:ext uri="{FF2B5EF4-FFF2-40B4-BE49-F238E27FC236}">
                  <a16:creationId xmlns:a16="http://schemas.microsoft.com/office/drawing/2014/main" id="{6CF1681D-03C4-4850-865C-ECB4442DEDCA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065;p24">
              <a:extLst>
                <a:ext uri="{FF2B5EF4-FFF2-40B4-BE49-F238E27FC236}">
                  <a16:creationId xmlns:a16="http://schemas.microsoft.com/office/drawing/2014/main" id="{F8134703-971F-48A3-A239-D02BE70434CB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066;p24">
              <a:extLst>
                <a:ext uri="{FF2B5EF4-FFF2-40B4-BE49-F238E27FC236}">
                  <a16:creationId xmlns:a16="http://schemas.microsoft.com/office/drawing/2014/main" id="{A4F7EA26-42D9-4F6F-A87F-4087F90328E0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067;p24">
              <a:extLst>
                <a:ext uri="{FF2B5EF4-FFF2-40B4-BE49-F238E27FC236}">
                  <a16:creationId xmlns:a16="http://schemas.microsoft.com/office/drawing/2014/main" id="{4CFDD07A-2CB7-468B-A0C6-0FEB87D5DD8D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1068;p24">
              <a:extLst>
                <a:ext uri="{FF2B5EF4-FFF2-40B4-BE49-F238E27FC236}">
                  <a16:creationId xmlns:a16="http://schemas.microsoft.com/office/drawing/2014/main" id="{02623891-969D-4016-A042-13699D28887C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9;p24">
              <a:extLst>
                <a:ext uri="{FF2B5EF4-FFF2-40B4-BE49-F238E27FC236}">
                  <a16:creationId xmlns:a16="http://schemas.microsoft.com/office/drawing/2014/main" id="{BD60A91D-FBE6-488B-9CF5-01FD41F7F476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0;p24">
              <a:extLst>
                <a:ext uri="{FF2B5EF4-FFF2-40B4-BE49-F238E27FC236}">
                  <a16:creationId xmlns:a16="http://schemas.microsoft.com/office/drawing/2014/main" id="{6ED6763F-4542-4905-AA46-C02B9AAD94C5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71;p24">
              <a:extLst>
                <a:ext uri="{FF2B5EF4-FFF2-40B4-BE49-F238E27FC236}">
                  <a16:creationId xmlns:a16="http://schemas.microsoft.com/office/drawing/2014/main" id="{D236EFE3-A31A-4AB7-B93E-44F15F1F443D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072;p24">
              <a:extLst>
                <a:ext uri="{FF2B5EF4-FFF2-40B4-BE49-F238E27FC236}">
                  <a16:creationId xmlns:a16="http://schemas.microsoft.com/office/drawing/2014/main" id="{9F0B0BF0-1280-4456-9B15-B42678AF7092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073;p24">
              <a:extLst>
                <a:ext uri="{FF2B5EF4-FFF2-40B4-BE49-F238E27FC236}">
                  <a16:creationId xmlns:a16="http://schemas.microsoft.com/office/drawing/2014/main" id="{57B359F1-DA74-4A9D-A80A-D323454F32F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074;p24">
              <a:extLst>
                <a:ext uri="{FF2B5EF4-FFF2-40B4-BE49-F238E27FC236}">
                  <a16:creationId xmlns:a16="http://schemas.microsoft.com/office/drawing/2014/main" id="{3A77D381-FE17-4F23-B793-98A45798D831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075;p24">
              <a:extLst>
                <a:ext uri="{FF2B5EF4-FFF2-40B4-BE49-F238E27FC236}">
                  <a16:creationId xmlns:a16="http://schemas.microsoft.com/office/drawing/2014/main" id="{B21D610D-3B25-4629-854A-91DD88D7BA0A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076;p24">
              <a:extLst>
                <a:ext uri="{FF2B5EF4-FFF2-40B4-BE49-F238E27FC236}">
                  <a16:creationId xmlns:a16="http://schemas.microsoft.com/office/drawing/2014/main" id="{C20B93D6-9E37-4C75-AAB1-3DE1E5EF5C4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077;p24">
              <a:extLst>
                <a:ext uri="{FF2B5EF4-FFF2-40B4-BE49-F238E27FC236}">
                  <a16:creationId xmlns:a16="http://schemas.microsoft.com/office/drawing/2014/main" id="{08E4396F-4E8E-4EF9-8CD8-23D48958DD5E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078;p24">
              <a:extLst>
                <a:ext uri="{FF2B5EF4-FFF2-40B4-BE49-F238E27FC236}">
                  <a16:creationId xmlns:a16="http://schemas.microsoft.com/office/drawing/2014/main" id="{9DFCBBA6-6040-45B7-B06D-B25DBF4BC890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079;p24">
              <a:extLst>
                <a:ext uri="{FF2B5EF4-FFF2-40B4-BE49-F238E27FC236}">
                  <a16:creationId xmlns:a16="http://schemas.microsoft.com/office/drawing/2014/main" id="{235ED3BD-8C49-4D1E-9227-61CE09B1A06E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080;p24">
              <a:extLst>
                <a:ext uri="{FF2B5EF4-FFF2-40B4-BE49-F238E27FC236}">
                  <a16:creationId xmlns:a16="http://schemas.microsoft.com/office/drawing/2014/main" id="{4E2CBA43-0956-42A1-95A3-D878753FF270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081;p24">
              <a:extLst>
                <a:ext uri="{FF2B5EF4-FFF2-40B4-BE49-F238E27FC236}">
                  <a16:creationId xmlns:a16="http://schemas.microsoft.com/office/drawing/2014/main" id="{4AD6FB5E-9DAF-4BD6-A728-AE1A8E6FD519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082;p24">
              <a:extLst>
                <a:ext uri="{FF2B5EF4-FFF2-40B4-BE49-F238E27FC236}">
                  <a16:creationId xmlns:a16="http://schemas.microsoft.com/office/drawing/2014/main" id="{96389DDD-8D7D-4BD0-BB66-B40323297AF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083;p24">
              <a:extLst>
                <a:ext uri="{FF2B5EF4-FFF2-40B4-BE49-F238E27FC236}">
                  <a16:creationId xmlns:a16="http://schemas.microsoft.com/office/drawing/2014/main" id="{CBDD2878-01E8-4B89-B77C-071259354E90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084;p24">
              <a:extLst>
                <a:ext uri="{FF2B5EF4-FFF2-40B4-BE49-F238E27FC236}">
                  <a16:creationId xmlns:a16="http://schemas.microsoft.com/office/drawing/2014/main" id="{AFEB0FF8-BA2E-49C8-A01A-8838DEA018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085;p24">
              <a:extLst>
                <a:ext uri="{FF2B5EF4-FFF2-40B4-BE49-F238E27FC236}">
                  <a16:creationId xmlns:a16="http://schemas.microsoft.com/office/drawing/2014/main" id="{AC10BD78-994F-4E1D-A0A2-A7740C748394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086;p24">
              <a:extLst>
                <a:ext uri="{FF2B5EF4-FFF2-40B4-BE49-F238E27FC236}">
                  <a16:creationId xmlns:a16="http://schemas.microsoft.com/office/drawing/2014/main" id="{CF57F89F-C79B-4C50-9C4C-1745F9DC82AF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087;p24">
              <a:extLst>
                <a:ext uri="{FF2B5EF4-FFF2-40B4-BE49-F238E27FC236}">
                  <a16:creationId xmlns:a16="http://schemas.microsoft.com/office/drawing/2014/main" id="{6FBD5986-E403-4368-9313-0C0FBAAF402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088;p24">
              <a:extLst>
                <a:ext uri="{FF2B5EF4-FFF2-40B4-BE49-F238E27FC236}">
                  <a16:creationId xmlns:a16="http://schemas.microsoft.com/office/drawing/2014/main" id="{5D8EF8BA-3740-45B2-BC40-9BBD7F85FF57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089;p24">
              <a:extLst>
                <a:ext uri="{FF2B5EF4-FFF2-40B4-BE49-F238E27FC236}">
                  <a16:creationId xmlns:a16="http://schemas.microsoft.com/office/drawing/2014/main" id="{EA6CE356-F924-4194-99A7-7FC10A1EF681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090;p24">
              <a:extLst>
                <a:ext uri="{FF2B5EF4-FFF2-40B4-BE49-F238E27FC236}">
                  <a16:creationId xmlns:a16="http://schemas.microsoft.com/office/drawing/2014/main" id="{1BF81E65-D97F-441D-B2CD-44209F00AFB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091;p24">
              <a:extLst>
                <a:ext uri="{FF2B5EF4-FFF2-40B4-BE49-F238E27FC236}">
                  <a16:creationId xmlns:a16="http://schemas.microsoft.com/office/drawing/2014/main" id="{0D79B877-DC89-4C2C-8987-83DC6F9373AC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092;p24">
              <a:extLst>
                <a:ext uri="{FF2B5EF4-FFF2-40B4-BE49-F238E27FC236}">
                  <a16:creationId xmlns:a16="http://schemas.microsoft.com/office/drawing/2014/main" id="{7F2E3DB0-6723-4E22-862E-346710BBE650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093;p24">
              <a:extLst>
                <a:ext uri="{FF2B5EF4-FFF2-40B4-BE49-F238E27FC236}">
                  <a16:creationId xmlns:a16="http://schemas.microsoft.com/office/drawing/2014/main" id="{EE0F9EE3-0ADF-4551-94CF-F04A9FC104D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094;p24">
              <a:extLst>
                <a:ext uri="{FF2B5EF4-FFF2-40B4-BE49-F238E27FC236}">
                  <a16:creationId xmlns:a16="http://schemas.microsoft.com/office/drawing/2014/main" id="{C611DA82-3796-4D82-A7C4-319EB0B585F1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095;p24">
              <a:extLst>
                <a:ext uri="{FF2B5EF4-FFF2-40B4-BE49-F238E27FC236}">
                  <a16:creationId xmlns:a16="http://schemas.microsoft.com/office/drawing/2014/main" id="{B418BBAD-41F4-4078-A1FF-135E15F441DC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096;p24">
              <a:extLst>
                <a:ext uri="{FF2B5EF4-FFF2-40B4-BE49-F238E27FC236}">
                  <a16:creationId xmlns:a16="http://schemas.microsoft.com/office/drawing/2014/main" id="{5C99030B-6F40-4C6A-9BDD-9106F4D1D3E7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097;p24">
              <a:extLst>
                <a:ext uri="{FF2B5EF4-FFF2-40B4-BE49-F238E27FC236}">
                  <a16:creationId xmlns:a16="http://schemas.microsoft.com/office/drawing/2014/main" id="{268ECBE1-78C7-428B-8841-1256FB44E22F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098;p24">
              <a:extLst>
                <a:ext uri="{FF2B5EF4-FFF2-40B4-BE49-F238E27FC236}">
                  <a16:creationId xmlns:a16="http://schemas.microsoft.com/office/drawing/2014/main" id="{782F8DE2-0120-475E-AFF1-8A42C161C845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099;p24">
              <a:extLst>
                <a:ext uri="{FF2B5EF4-FFF2-40B4-BE49-F238E27FC236}">
                  <a16:creationId xmlns:a16="http://schemas.microsoft.com/office/drawing/2014/main" id="{6373CD0C-B5D1-4C6B-8C05-13C5CC87A06D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100;p24">
              <a:extLst>
                <a:ext uri="{FF2B5EF4-FFF2-40B4-BE49-F238E27FC236}">
                  <a16:creationId xmlns:a16="http://schemas.microsoft.com/office/drawing/2014/main" id="{8A1FE5A7-EFF9-4B58-833E-EB809C72E3A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101;p24">
              <a:extLst>
                <a:ext uri="{FF2B5EF4-FFF2-40B4-BE49-F238E27FC236}">
                  <a16:creationId xmlns:a16="http://schemas.microsoft.com/office/drawing/2014/main" id="{2CCC0368-1DF7-4E91-AEC5-67C62E4794A5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102;p24">
              <a:extLst>
                <a:ext uri="{FF2B5EF4-FFF2-40B4-BE49-F238E27FC236}">
                  <a16:creationId xmlns:a16="http://schemas.microsoft.com/office/drawing/2014/main" id="{404C97C6-196B-4FA8-9C88-8114BCC7789D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103;p24">
              <a:extLst>
                <a:ext uri="{FF2B5EF4-FFF2-40B4-BE49-F238E27FC236}">
                  <a16:creationId xmlns:a16="http://schemas.microsoft.com/office/drawing/2014/main" id="{0A929FCA-513E-4D83-BD6B-7B0E70B5E100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104;p24">
              <a:extLst>
                <a:ext uri="{FF2B5EF4-FFF2-40B4-BE49-F238E27FC236}">
                  <a16:creationId xmlns:a16="http://schemas.microsoft.com/office/drawing/2014/main" id="{2318AAB3-49AA-4307-85C6-1AB629EBC866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105;p24">
              <a:extLst>
                <a:ext uri="{FF2B5EF4-FFF2-40B4-BE49-F238E27FC236}">
                  <a16:creationId xmlns:a16="http://schemas.microsoft.com/office/drawing/2014/main" id="{8EF3A687-4DA5-428A-928A-756079571B60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106;p24">
              <a:extLst>
                <a:ext uri="{FF2B5EF4-FFF2-40B4-BE49-F238E27FC236}">
                  <a16:creationId xmlns:a16="http://schemas.microsoft.com/office/drawing/2014/main" id="{C6EFC915-1D2B-4C5B-B4DB-37F509DD8660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107;p24">
              <a:extLst>
                <a:ext uri="{FF2B5EF4-FFF2-40B4-BE49-F238E27FC236}">
                  <a16:creationId xmlns:a16="http://schemas.microsoft.com/office/drawing/2014/main" id="{3271DFE4-571B-498F-8172-1563A4F55645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108;p24">
              <a:extLst>
                <a:ext uri="{FF2B5EF4-FFF2-40B4-BE49-F238E27FC236}">
                  <a16:creationId xmlns:a16="http://schemas.microsoft.com/office/drawing/2014/main" id="{02C6F5B2-48D2-4C7D-BE31-6F98606AC0D0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109;p24">
              <a:extLst>
                <a:ext uri="{FF2B5EF4-FFF2-40B4-BE49-F238E27FC236}">
                  <a16:creationId xmlns:a16="http://schemas.microsoft.com/office/drawing/2014/main" id="{564854BD-386A-4628-B3AE-5A9089CF272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1110;p24">
              <a:extLst>
                <a:ext uri="{FF2B5EF4-FFF2-40B4-BE49-F238E27FC236}">
                  <a16:creationId xmlns:a16="http://schemas.microsoft.com/office/drawing/2014/main" id="{00D2E4BF-EDD4-4192-993A-421E1BA9E2F9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111;p24">
              <a:extLst>
                <a:ext uri="{FF2B5EF4-FFF2-40B4-BE49-F238E27FC236}">
                  <a16:creationId xmlns:a16="http://schemas.microsoft.com/office/drawing/2014/main" id="{3F5C19F3-135F-4B0C-8224-F2209400E811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12;p24">
              <a:extLst>
                <a:ext uri="{FF2B5EF4-FFF2-40B4-BE49-F238E27FC236}">
                  <a16:creationId xmlns:a16="http://schemas.microsoft.com/office/drawing/2014/main" id="{2BF1DDCE-043E-4ADA-AA31-4AB70B515F8E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113;p24">
              <a:extLst>
                <a:ext uri="{FF2B5EF4-FFF2-40B4-BE49-F238E27FC236}">
                  <a16:creationId xmlns:a16="http://schemas.microsoft.com/office/drawing/2014/main" id="{86341CDB-AF9B-47C5-9FD4-DBD6CF3F827C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114;p24">
              <a:extLst>
                <a:ext uri="{FF2B5EF4-FFF2-40B4-BE49-F238E27FC236}">
                  <a16:creationId xmlns:a16="http://schemas.microsoft.com/office/drawing/2014/main" id="{FE5BC229-729A-4CEE-966F-CD296CAA81CB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115;p24">
              <a:extLst>
                <a:ext uri="{FF2B5EF4-FFF2-40B4-BE49-F238E27FC236}">
                  <a16:creationId xmlns:a16="http://schemas.microsoft.com/office/drawing/2014/main" id="{251E3BAA-4F0A-4C77-AC77-C1AE173093F8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116;p24">
              <a:extLst>
                <a:ext uri="{FF2B5EF4-FFF2-40B4-BE49-F238E27FC236}">
                  <a16:creationId xmlns:a16="http://schemas.microsoft.com/office/drawing/2014/main" id="{ED4218BC-7E7C-49F8-BC7D-F67D41BA0029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1117;p24">
              <a:extLst>
                <a:ext uri="{FF2B5EF4-FFF2-40B4-BE49-F238E27FC236}">
                  <a16:creationId xmlns:a16="http://schemas.microsoft.com/office/drawing/2014/main" id="{E36ABB2A-1343-48A1-B7A6-417E90C13DA7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1118;p24">
              <a:extLst>
                <a:ext uri="{FF2B5EF4-FFF2-40B4-BE49-F238E27FC236}">
                  <a16:creationId xmlns:a16="http://schemas.microsoft.com/office/drawing/2014/main" id="{74E9CB87-FF01-4B5F-B7F1-86044B99994A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119;p24">
              <a:extLst>
                <a:ext uri="{FF2B5EF4-FFF2-40B4-BE49-F238E27FC236}">
                  <a16:creationId xmlns:a16="http://schemas.microsoft.com/office/drawing/2014/main" id="{0C425E33-82A5-4653-8071-1263A6ECEC67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120;p24">
              <a:extLst>
                <a:ext uri="{FF2B5EF4-FFF2-40B4-BE49-F238E27FC236}">
                  <a16:creationId xmlns:a16="http://schemas.microsoft.com/office/drawing/2014/main" id="{82447D85-2595-4204-BD5B-D987977F7C34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121;p24">
              <a:extLst>
                <a:ext uri="{FF2B5EF4-FFF2-40B4-BE49-F238E27FC236}">
                  <a16:creationId xmlns:a16="http://schemas.microsoft.com/office/drawing/2014/main" id="{DDBE3760-A9E7-403A-AF11-031F1AB20D09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122;p24">
              <a:extLst>
                <a:ext uri="{FF2B5EF4-FFF2-40B4-BE49-F238E27FC236}">
                  <a16:creationId xmlns:a16="http://schemas.microsoft.com/office/drawing/2014/main" id="{26EE4E58-9F1A-427A-AD8D-47B79CA8DF30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123;p24">
              <a:extLst>
                <a:ext uri="{FF2B5EF4-FFF2-40B4-BE49-F238E27FC236}">
                  <a16:creationId xmlns:a16="http://schemas.microsoft.com/office/drawing/2014/main" id="{C71D6C15-E339-4BA7-B9A1-23654C997E6C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124;p24">
              <a:extLst>
                <a:ext uri="{FF2B5EF4-FFF2-40B4-BE49-F238E27FC236}">
                  <a16:creationId xmlns:a16="http://schemas.microsoft.com/office/drawing/2014/main" id="{1BBC392F-E3CE-4D87-A73A-2607127F120F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25;p24">
              <a:extLst>
                <a:ext uri="{FF2B5EF4-FFF2-40B4-BE49-F238E27FC236}">
                  <a16:creationId xmlns:a16="http://schemas.microsoft.com/office/drawing/2014/main" id="{BD56964A-52D2-4847-BC2E-38831B55A15A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126;p24">
              <a:extLst>
                <a:ext uri="{FF2B5EF4-FFF2-40B4-BE49-F238E27FC236}">
                  <a16:creationId xmlns:a16="http://schemas.microsoft.com/office/drawing/2014/main" id="{AD0905DD-0813-479A-A7D4-C4D3D60ED79A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127;p24">
              <a:extLst>
                <a:ext uri="{FF2B5EF4-FFF2-40B4-BE49-F238E27FC236}">
                  <a16:creationId xmlns:a16="http://schemas.microsoft.com/office/drawing/2014/main" id="{2F1D71D1-4B79-4DAD-A747-D7C5ABC73E77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128;p24">
              <a:extLst>
                <a:ext uri="{FF2B5EF4-FFF2-40B4-BE49-F238E27FC236}">
                  <a16:creationId xmlns:a16="http://schemas.microsoft.com/office/drawing/2014/main" id="{9CCCB72D-1983-4635-A63C-D9CCF58E7EA2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129;p24">
              <a:extLst>
                <a:ext uri="{FF2B5EF4-FFF2-40B4-BE49-F238E27FC236}">
                  <a16:creationId xmlns:a16="http://schemas.microsoft.com/office/drawing/2014/main" id="{C2858C8F-0D4B-476B-9395-6913FBB33E29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130;p24">
              <a:extLst>
                <a:ext uri="{FF2B5EF4-FFF2-40B4-BE49-F238E27FC236}">
                  <a16:creationId xmlns:a16="http://schemas.microsoft.com/office/drawing/2014/main" id="{03A5C59C-EC98-4484-8DBD-9C3DF277059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131;p24">
              <a:extLst>
                <a:ext uri="{FF2B5EF4-FFF2-40B4-BE49-F238E27FC236}">
                  <a16:creationId xmlns:a16="http://schemas.microsoft.com/office/drawing/2014/main" id="{DCA49347-C9AE-4958-A0AD-9A7C056D0D28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132;p24">
              <a:extLst>
                <a:ext uri="{FF2B5EF4-FFF2-40B4-BE49-F238E27FC236}">
                  <a16:creationId xmlns:a16="http://schemas.microsoft.com/office/drawing/2014/main" id="{49AF2430-9D61-4657-9D82-BBD29BB05713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133;p24">
              <a:extLst>
                <a:ext uri="{FF2B5EF4-FFF2-40B4-BE49-F238E27FC236}">
                  <a16:creationId xmlns:a16="http://schemas.microsoft.com/office/drawing/2014/main" id="{D67D4C2F-45ED-47BB-B18F-4119DCAF36E0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134;p24">
              <a:extLst>
                <a:ext uri="{FF2B5EF4-FFF2-40B4-BE49-F238E27FC236}">
                  <a16:creationId xmlns:a16="http://schemas.microsoft.com/office/drawing/2014/main" id="{D6B5C18A-6A3A-418D-952D-34871A715175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135;p24">
              <a:extLst>
                <a:ext uri="{FF2B5EF4-FFF2-40B4-BE49-F238E27FC236}">
                  <a16:creationId xmlns:a16="http://schemas.microsoft.com/office/drawing/2014/main" id="{3119F774-EBBC-48DE-90B3-F9071661D47E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136;p24">
              <a:extLst>
                <a:ext uri="{FF2B5EF4-FFF2-40B4-BE49-F238E27FC236}">
                  <a16:creationId xmlns:a16="http://schemas.microsoft.com/office/drawing/2014/main" id="{72C312FC-5C1B-4243-B635-BC70850E8CA6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137;p24">
              <a:extLst>
                <a:ext uri="{FF2B5EF4-FFF2-40B4-BE49-F238E27FC236}">
                  <a16:creationId xmlns:a16="http://schemas.microsoft.com/office/drawing/2014/main" id="{6BA4D89C-42F9-4342-B0B3-6B26D96ED9C7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138;p24">
              <a:extLst>
                <a:ext uri="{FF2B5EF4-FFF2-40B4-BE49-F238E27FC236}">
                  <a16:creationId xmlns:a16="http://schemas.microsoft.com/office/drawing/2014/main" id="{DC933B12-48B4-4C0D-953C-8055F7A16EFD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139;p24">
              <a:extLst>
                <a:ext uri="{FF2B5EF4-FFF2-40B4-BE49-F238E27FC236}">
                  <a16:creationId xmlns:a16="http://schemas.microsoft.com/office/drawing/2014/main" id="{6261C325-0414-48D3-88B2-4EABBB1AB4B1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140;p24">
              <a:extLst>
                <a:ext uri="{FF2B5EF4-FFF2-40B4-BE49-F238E27FC236}">
                  <a16:creationId xmlns:a16="http://schemas.microsoft.com/office/drawing/2014/main" id="{80AE0253-95B7-4908-AFD8-500FF3E79A5F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F0263-A12A-4D51-BA75-5F5553DBB4C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8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12411" y="1863600"/>
            <a:ext cx="7859519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Types of Source Control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370812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I am </a:t>
            </a:r>
            <a:r>
              <a:rPr lang="en-US" sz="2800" b="1" dirty="0" err="1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Nho</a:t>
            </a:r>
            <a:r>
              <a:rPr lang="en-US" sz="28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Luong</a:t>
            </a:r>
            <a:endParaRPr sz="28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0" i="0" dirty="0">
                <a:effectLst/>
                <a:latin typeface="-apple-system"/>
              </a:rPr>
              <a:t>DevOps Engineer Lead </a:t>
            </a:r>
            <a:endParaRPr sz="2800" b="1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68019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Centralized Source Control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Single Copy of Source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Single central copy of the source code that programmers develop against. </a:t>
            </a:r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Commonly Used Systems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TFVC – Team Foundation Version Control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SVN – Subversion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Perforce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Allows File Locking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Allows exclusive file locking.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Good for Large Codebases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Good for large codebases and hard to merge file types 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Great Permission Control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G</a:t>
            </a:r>
            <a:r>
              <a:rPr lang="en" sz="1200" dirty="0"/>
              <a:t>ranular permission control and excellent audit and access control at the file level. </a:t>
            </a:r>
            <a:endParaRPr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B9596-6C64-A23D-6919-C3B0EEA6173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7491058" y="4062755"/>
            <a:ext cx="2563500" cy="2679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35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5" grpId="0" build="p"/>
      <p:bldP spid="1736" grpId="0" build="p"/>
      <p:bldP spid="1737" grpId="0" build="p"/>
      <p:bldP spid="1739" grpId="0" build="p"/>
      <p:bldP spid="174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768019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 Source Control</a:t>
            </a:r>
            <a:endParaRPr dirty="0"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Distributed Repository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Each developer clones a copy to their local machine. This is great or distributed teams</a:t>
            </a:r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Commonly Used Systems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Git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Mercurial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Bazaar</a:t>
            </a:r>
            <a:endParaRPr sz="1200" dirty="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Open Source and Cross Platform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Great for cross platform development teams.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Supports smaller codebases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Supports </a:t>
            </a:r>
            <a:r>
              <a:rPr lang="en" sz="1200" dirty="0"/>
              <a:t>modular codebases with portable histories and offline support. </a:t>
            </a:r>
            <a:endParaRPr sz="1200" dirty="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Best for Greenfield Projects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Excellent choice for SCM technology when starting a new project. 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6525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5" grpId="0" build="p"/>
      <p:bldP spid="1736" grpId="0" build="p"/>
      <p:bldP spid="1737" grpId="0" build="p"/>
      <p:bldP spid="1739" grpId="0" build="p"/>
      <p:bldP spid="174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6751812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 vs TFVC</a:t>
            </a:r>
            <a:endParaRPr dirty="0"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534041" y="1350291"/>
            <a:ext cx="3331028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Git</a:t>
            </a:r>
            <a:endParaRPr b="1" dirty="0"/>
          </a:p>
          <a:p>
            <a:r>
              <a:rPr lang="en-US" dirty="0"/>
              <a:t>Distributed and open source</a:t>
            </a:r>
          </a:p>
          <a:p>
            <a:r>
              <a:rPr lang="en-US" dirty="0"/>
              <a:t>Each developer has his/her own copy of the repo and the history</a:t>
            </a:r>
          </a:p>
          <a:p>
            <a:r>
              <a:rPr lang="en-US" dirty="0"/>
              <a:t>Uses Pull Requests for feedback loop</a:t>
            </a:r>
          </a:p>
          <a:p>
            <a:r>
              <a:rPr lang="en-US" dirty="0"/>
              <a:t>Supported by Azure DevOps and GitHub</a:t>
            </a:r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5167513" y="1350291"/>
            <a:ext cx="3752166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TFVC</a:t>
            </a:r>
          </a:p>
          <a:p>
            <a:pPr marL="285750" indent="-285750"/>
            <a:r>
              <a:rPr lang="en" dirty="0"/>
              <a:t>Centralized SCM</a:t>
            </a:r>
          </a:p>
          <a:p>
            <a:pPr marL="285750" indent="-285750"/>
            <a:r>
              <a:rPr lang="en-US" dirty="0"/>
              <a:t>Developers only have local copies of latest code from server</a:t>
            </a:r>
          </a:p>
          <a:p>
            <a:pPr marL="285750" indent="-285750"/>
            <a:r>
              <a:rPr lang="en-US" dirty="0"/>
              <a:t>Has less flexible support for code reviews</a:t>
            </a:r>
          </a:p>
          <a:p>
            <a:pPr marL="285750" indent="-285750"/>
            <a:r>
              <a:rPr lang="en-US" dirty="0"/>
              <a:t>Supported by Azure DevOps</a:t>
            </a:r>
            <a:endParaRPr dirty="0"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8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8" grpId="0" build="p"/>
      <p:bldP spid="99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412426B-7040-B51D-0BD0-89B1534393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6217" y="1506013"/>
            <a:ext cx="3042051" cy="2268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9A2BEB-A3C3-9197-72C4-DF0221BC6D7E}"/>
              </a:ext>
            </a:extLst>
          </p:cNvPr>
          <p:cNvSpPr/>
          <p:nvPr/>
        </p:nvSpPr>
        <p:spPr bwMode="auto">
          <a:xfrm>
            <a:off x="5204958" y="1196976"/>
            <a:ext cx="3711655" cy="258131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1600" dirty="0">
                <a:solidFill>
                  <a:schemeClr val="tx1"/>
                </a:solidFill>
                <a:latin typeface="+mj-lt"/>
                <a:cs typeface="Segoe UI" pitchFamily="34" charset="0"/>
              </a:rPr>
              <a:t>Pull requests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4A10B60E-5B68-C223-6C97-5FE27A17B4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6277" y="1501903"/>
            <a:ext cx="2305093" cy="21932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9F353EB-0BF6-6C9A-92E6-8C95DCDFDFFC}"/>
              </a:ext>
            </a:extLst>
          </p:cNvPr>
          <p:cNvSpPr/>
          <p:nvPr/>
        </p:nvSpPr>
        <p:spPr bwMode="auto">
          <a:xfrm>
            <a:off x="860345" y="1192866"/>
            <a:ext cx="3711655" cy="2581318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Feature branches</a:t>
            </a:r>
            <a:endParaRPr lang="en-IN" sz="1600" dirty="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Google Shape;997;p20">
            <a:extLst>
              <a:ext uri="{FF2B5EF4-FFF2-40B4-BE49-F238E27FC236}">
                <a16:creationId xmlns:a16="http://schemas.microsoft.com/office/drawing/2014/main" id="{5655F47C-0C09-8ED5-1F67-AA7A431CA1B0}"/>
              </a:ext>
            </a:extLst>
          </p:cNvPr>
          <p:cNvSpPr txBox="1">
            <a:spLocks/>
          </p:cNvSpPr>
          <p:nvPr/>
        </p:nvSpPr>
        <p:spPr>
          <a:xfrm>
            <a:off x="739160" y="217555"/>
            <a:ext cx="6751812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r>
              <a:rPr lang="en-US" dirty="0"/>
              <a:t>Git Branches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199" y="605600"/>
            <a:ext cx="682685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Protect a branch?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503305" y="1281134"/>
            <a:ext cx="70501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main/master branch should always be production ready</a:t>
            </a:r>
            <a:endParaRPr lang="en-US" sz="2000" dirty="0"/>
          </a:p>
          <a:p>
            <a:r>
              <a:rPr lang="en-US" sz="2000" dirty="0"/>
              <a:t>Helps to maintain code quality</a:t>
            </a:r>
          </a:p>
          <a:p>
            <a:r>
              <a:rPr lang="en-US" sz="2000" dirty="0"/>
              <a:t>Helps to reduce human error and code degradation</a:t>
            </a:r>
          </a:p>
          <a:p>
            <a:r>
              <a:rPr lang="en-US" sz="2000" dirty="0"/>
              <a:t>Helps to enforce code reviews</a:t>
            </a:r>
          </a:p>
          <a:p>
            <a:endParaRPr lang="en-US" sz="20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4369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12411" y="1863600"/>
            <a:ext cx="7859519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Build and Releases</a:t>
            </a:r>
            <a:br>
              <a:rPr lang="en-US" sz="6000" b="1" dirty="0"/>
            </a:br>
            <a:r>
              <a:rPr lang="en-US" sz="6000" b="1" dirty="0"/>
              <a:t>Pipelines</a:t>
            </a:r>
          </a:p>
        </p:txBody>
      </p:sp>
    </p:spTree>
    <p:extLst>
      <p:ext uri="{BB962C8B-B14F-4D97-AF65-F5344CB8AC3E}">
        <p14:creationId xmlns:p14="http://schemas.microsoft.com/office/powerpoint/2010/main" val="2170922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 and Release Pipelines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26571" y="853240"/>
            <a:ext cx="8725221" cy="35689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 build pipeline takes code, builds it, tests it, and creates an artifact. </a:t>
            </a:r>
          </a:p>
          <a:p>
            <a:r>
              <a:rPr lang="en-US" dirty="0"/>
              <a:t>A build can be used along with branch protection to ensure that specific quality checks are made before code is merged into a branch.</a:t>
            </a:r>
          </a:p>
          <a:p>
            <a:r>
              <a:rPr lang="en-US" dirty="0"/>
              <a:t>A build pipeline is the first step towards continuous integration and continuous testing.</a:t>
            </a:r>
          </a:p>
          <a:p>
            <a:r>
              <a:rPr lang="en-US" dirty="0"/>
              <a:t>Release pipelines take the artifact and deploys it.</a:t>
            </a:r>
          </a:p>
          <a:p>
            <a:r>
              <a:rPr lang="en-US" dirty="0"/>
              <a:t>A release pipeline is generally technology agnostic relative to the build artifact (e.g. .NET Core Web App, NodeJS, etc.) and the target environment (e.g. Azure, AWS, Virtual machine,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Needed for continuous delivery</a:t>
            </a:r>
          </a:p>
          <a:p>
            <a:endParaRPr lang="en-US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159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 DevOps Pipelines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18887" y="1156759"/>
            <a:ext cx="7664824" cy="320008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Azure Pipelines automatically builds and tests code projects. </a:t>
            </a:r>
          </a:p>
          <a:p>
            <a:r>
              <a:rPr lang="en-US" dirty="0"/>
              <a:t>It supports all major languages and project types and facilitates CI/CD to build, test, and deliver your code to any destination.</a:t>
            </a:r>
          </a:p>
          <a:p>
            <a:r>
              <a:rPr lang="en-US" dirty="0"/>
              <a:t>Free for public projects.</a:t>
            </a:r>
          </a:p>
          <a:p>
            <a:r>
              <a:rPr lang="en-US" dirty="0"/>
              <a:t>Up to 1,800 minutes (30 hours) of pipeline jobs for free every month in private projects.</a:t>
            </a:r>
            <a:br>
              <a:rPr lang="en-US" dirty="0"/>
            </a:b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254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 and Release Pipelines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FF29D-FB92-CEB5-164C-3DFFA9E40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41DD9-FE60-565F-9A5E-51B6BC3AFBA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5165" y="764402"/>
            <a:ext cx="8892811" cy="43185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D09D66-C374-953C-80BD-D22FD5BEC8CD}"/>
              </a:ext>
            </a:extLst>
          </p:cNvPr>
          <p:cNvSpPr/>
          <p:nvPr/>
        </p:nvSpPr>
        <p:spPr>
          <a:xfrm>
            <a:off x="603197" y="2224528"/>
            <a:ext cx="1832642" cy="2074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50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Azure DevOps Pipelines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18887" y="1156759"/>
            <a:ext cx="8586908" cy="3795601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r>
              <a:rPr lang="en-US" dirty="0"/>
              <a:t>Trigger - tells a Pipeline to run.</a:t>
            </a:r>
          </a:p>
          <a:p>
            <a:r>
              <a:rPr lang="en-US" dirty="0"/>
              <a:t>Pipeline -  is made up of one or more stages. Can deploy to one or more targets.</a:t>
            </a:r>
          </a:p>
          <a:p>
            <a:r>
              <a:rPr lang="en-US" dirty="0"/>
              <a:t>Stage </a:t>
            </a:r>
            <a:r>
              <a:rPr lang="en-US" dirty="0">
                <a:hlinkClick r:id="rId3"/>
              </a:rPr>
              <a:t>–</a:t>
            </a:r>
            <a:r>
              <a:rPr lang="en-US" dirty="0"/>
              <a:t> organizes jobs. Each stage can have one or more jobs.</a:t>
            </a:r>
          </a:p>
          <a:p>
            <a:r>
              <a:rPr lang="en-US" dirty="0"/>
              <a:t>Job - runs on one agent. A job can also be agentless.</a:t>
            </a:r>
          </a:p>
          <a:p>
            <a:r>
              <a:rPr lang="en-US" dirty="0"/>
              <a:t>Agent - runs a job that contains one or more steps.</a:t>
            </a:r>
          </a:p>
          <a:p>
            <a:r>
              <a:rPr lang="en-US" dirty="0"/>
              <a:t>Step - a task that is executed as the smallest building block of a pipeline.</a:t>
            </a:r>
          </a:p>
          <a:p>
            <a:r>
              <a:rPr lang="en-US" dirty="0"/>
              <a:t>Task - a pre-packaged script that performs an action like running unit tests or packaging a repo as a build artifact.</a:t>
            </a:r>
          </a:p>
          <a:p>
            <a:r>
              <a:rPr lang="en-US" dirty="0"/>
              <a:t>Artifact - a collection of files or packages published by a pipeline run.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142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Course Objectives</a:t>
            </a:r>
            <a:endParaRPr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4705749" y="1866703"/>
            <a:ext cx="3973856" cy="28429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Learn Development Tools</a:t>
            </a:r>
            <a:endParaRPr dirty="0"/>
          </a:p>
          <a:p>
            <a:r>
              <a:rPr lang="en-US" sz="1600" dirty="0"/>
              <a:t>Learn How To Use:</a:t>
            </a:r>
          </a:p>
          <a:p>
            <a:pPr lvl="1"/>
            <a:r>
              <a:rPr lang="en-US" sz="1600" dirty="0"/>
              <a:t>Git</a:t>
            </a:r>
          </a:p>
          <a:p>
            <a:pPr lvl="1"/>
            <a:r>
              <a:rPr lang="en-US" sz="1600" dirty="0"/>
              <a:t>Build Pipelines</a:t>
            </a:r>
          </a:p>
          <a:p>
            <a:pPr lvl="1"/>
            <a:r>
              <a:rPr lang="en-US" sz="1600" dirty="0"/>
              <a:t>Release Pipelines</a:t>
            </a:r>
          </a:p>
          <a:p>
            <a:pPr lvl="1"/>
            <a:r>
              <a:rPr lang="en-US" sz="1600" dirty="0"/>
              <a:t>Tools and Dashboards</a:t>
            </a:r>
          </a:p>
          <a:p>
            <a:endParaRPr lang="en-US" sz="1600" b="1"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32307" y="1531347"/>
            <a:ext cx="4044008" cy="271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Understand Azure DevOps</a:t>
            </a:r>
            <a:endParaRPr dirty="0"/>
          </a:p>
          <a:p>
            <a:r>
              <a:rPr lang="en-US" sz="1600" dirty="0"/>
              <a:t>Learn How To </a:t>
            </a:r>
          </a:p>
          <a:p>
            <a:pPr lvl="1"/>
            <a:r>
              <a:rPr lang="en-US" sz="1600" dirty="0"/>
              <a:t>Setup Azure DevOps Organization</a:t>
            </a:r>
          </a:p>
          <a:p>
            <a:pPr lvl="1"/>
            <a:r>
              <a:rPr lang="en-US" sz="1600" dirty="0"/>
              <a:t>Setup Git Repositories</a:t>
            </a:r>
          </a:p>
          <a:p>
            <a:pPr lvl="1"/>
            <a:r>
              <a:rPr lang="en-US" sz="1600" dirty="0"/>
              <a:t>Develop Work Items</a:t>
            </a:r>
          </a:p>
          <a:p>
            <a:pPr lvl="1"/>
            <a:r>
              <a:rPr lang="en-US" sz="1600" dirty="0"/>
              <a:t>Develop Test Plans</a:t>
            </a:r>
          </a:p>
          <a:p>
            <a:pPr lvl="1"/>
            <a:r>
              <a:rPr lang="en-US" sz="1600" dirty="0"/>
              <a:t>Manage Sprints and Tasks</a:t>
            </a: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lvl="0"/>
            <a:r>
              <a:rPr lang="en" dirty="0"/>
              <a:t>Azure DevOps Pipelines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DCF09-3E73-4A5D-FDF5-27AC38EC9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D2785-2258-8651-F366-27E52374DD6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287291"/>
            <a:ext cx="9144000" cy="31144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4D8359-748A-6D29-0183-B5D1D8961D1F}"/>
              </a:ext>
            </a:extLst>
          </p:cNvPr>
          <p:cNvSpPr/>
          <p:nvPr/>
        </p:nvSpPr>
        <p:spPr>
          <a:xfrm>
            <a:off x="7076995" y="2520363"/>
            <a:ext cx="1817274" cy="510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04F0BB-EB12-157F-1AB8-40156AC037EA}"/>
              </a:ext>
            </a:extLst>
          </p:cNvPr>
          <p:cNvSpPr txBox="1"/>
          <p:nvPr/>
        </p:nvSpPr>
        <p:spPr>
          <a:xfrm>
            <a:off x="7019363" y="2508131"/>
            <a:ext cx="198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to environment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B05D1B-E7E2-D8DD-339A-1D3C682A11BA}"/>
              </a:ext>
            </a:extLst>
          </p:cNvPr>
          <p:cNvSpPr/>
          <p:nvPr/>
        </p:nvSpPr>
        <p:spPr>
          <a:xfrm>
            <a:off x="6783721" y="3478426"/>
            <a:ext cx="1817274" cy="5109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A754E0-7A2F-D555-4B08-464FA1284DAE}"/>
              </a:ext>
            </a:extLst>
          </p:cNvPr>
          <p:cNvSpPr txBox="1"/>
          <p:nvPr/>
        </p:nvSpPr>
        <p:spPr>
          <a:xfrm>
            <a:off x="6700476" y="3562208"/>
            <a:ext cx="1986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to environment</a:t>
            </a:r>
          </a:p>
        </p:txBody>
      </p:sp>
    </p:spTree>
    <p:extLst>
      <p:ext uri="{BB962C8B-B14F-4D97-AF65-F5344CB8AC3E}">
        <p14:creationId xmlns:p14="http://schemas.microsoft.com/office/powerpoint/2010/main" val="106271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 Pipelines Agents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318887" y="1156759"/>
            <a:ext cx="8586908" cy="3795601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r>
              <a:rPr lang="en-US" dirty="0"/>
              <a:t>Azure Pipelines need at least one agent. The bigger the code and team, the more agents you will need.</a:t>
            </a:r>
          </a:p>
          <a:p>
            <a:r>
              <a:rPr lang="en-US" dirty="0"/>
              <a:t>Pipelines execute one or more jobs. An agent is a computing infrastructure with installed agent software that runs one job simultaneously.</a:t>
            </a:r>
          </a:p>
          <a:p>
            <a:r>
              <a:rPr lang="en-US" dirty="0"/>
              <a:t>Azure Pipelines provides a predefined agent pool named </a:t>
            </a:r>
            <a:r>
              <a:rPr lang="en-US" b="1" dirty="0"/>
              <a:t>Azure Pipelines</a:t>
            </a:r>
            <a:r>
              <a:rPr lang="en-US" dirty="0"/>
              <a:t> with Microsoft-hosted agents. Maintenance and upgrades are taken care of for you.</a:t>
            </a:r>
          </a:p>
          <a:p>
            <a:r>
              <a:rPr lang="en-US" dirty="0"/>
              <a:t>Self-hosted agents give you more control to install dependent software needed for your builds and deployments. You need to maintain and update manually</a:t>
            </a:r>
            <a:br>
              <a:rPr lang="en-US" dirty="0"/>
            </a:br>
            <a:endParaRPr lang="en-US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827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Up…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786081"/>
            <a:ext cx="2051418" cy="1616633"/>
            <a:chOff x="1083025" y="1695421"/>
            <a:chExt cx="1834900" cy="1446004"/>
          </a:xfrm>
        </p:grpSpPr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Define Build Pipeline</a:t>
              </a:r>
              <a:endParaRPr sz="12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786081"/>
            <a:ext cx="2051418" cy="1616633"/>
            <a:chOff x="1083025" y="1695421"/>
            <a:chExt cx="1834900" cy="1446004"/>
          </a:xfrm>
        </p:grpSpPr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Add Build Protection</a:t>
              </a:r>
              <a:endParaRPr sz="12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785286"/>
            <a:ext cx="2051418" cy="1616633"/>
            <a:chOff x="1083025" y="1695421"/>
            <a:chExt cx="1834900" cy="1446004"/>
          </a:xfrm>
        </p:grpSpPr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Agent Management</a:t>
              </a:r>
              <a:endParaRPr sz="12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785273"/>
            <a:ext cx="2051418" cy="1616633"/>
            <a:chOff x="1083025" y="1695421"/>
            <a:chExt cx="1834900" cy="1446004"/>
          </a:xfrm>
        </p:grpSpPr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Release Pipelines</a:t>
              </a: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8378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 Pipelines Agents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74EEE-93CD-6341-7709-123FF77C3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41198580-8655-36E9-FAB1-0FC2C0360F7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6744" y="793275"/>
            <a:ext cx="4512276" cy="42932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0604CC-ADFA-71AB-3413-863DEB399E95}"/>
              </a:ext>
            </a:extLst>
          </p:cNvPr>
          <p:cNvSpPr/>
          <p:nvPr/>
        </p:nvSpPr>
        <p:spPr>
          <a:xfrm>
            <a:off x="3676810" y="941294"/>
            <a:ext cx="2421290" cy="1932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2757B4-37BD-2A8F-A827-72BC5716F419}"/>
              </a:ext>
            </a:extLst>
          </p:cNvPr>
          <p:cNvSpPr/>
          <p:nvPr/>
        </p:nvSpPr>
        <p:spPr>
          <a:xfrm>
            <a:off x="3676810" y="3047864"/>
            <a:ext cx="2332104" cy="1998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8AEE53-4BC5-BA7B-D716-9FEF9BF2D89D}"/>
              </a:ext>
            </a:extLst>
          </p:cNvPr>
          <p:cNvSpPr/>
          <p:nvPr/>
        </p:nvSpPr>
        <p:spPr>
          <a:xfrm>
            <a:off x="3676810" y="2405103"/>
            <a:ext cx="1655909" cy="437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App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2BF28C-60D8-C784-C829-BF430B35A4EE}"/>
              </a:ext>
            </a:extLst>
          </p:cNvPr>
          <p:cNvSpPr/>
          <p:nvPr/>
        </p:nvSpPr>
        <p:spPr>
          <a:xfrm>
            <a:off x="3676810" y="3196184"/>
            <a:ext cx="1655909" cy="43798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IIS Server</a:t>
            </a:r>
          </a:p>
        </p:txBody>
      </p:sp>
    </p:spTree>
    <p:extLst>
      <p:ext uri="{BB962C8B-B14F-4D97-AF65-F5344CB8AC3E}">
        <p14:creationId xmlns:p14="http://schemas.microsoft.com/office/powerpoint/2010/main" val="684361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812411" y="1863600"/>
            <a:ext cx="7859519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/>
              <a:t>Git Branching and Merging</a:t>
            </a:r>
          </a:p>
        </p:txBody>
      </p:sp>
    </p:spTree>
    <p:extLst>
      <p:ext uri="{BB962C8B-B14F-4D97-AF65-F5344CB8AC3E}">
        <p14:creationId xmlns:p14="http://schemas.microsoft.com/office/powerpoint/2010/main" val="518280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Merge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74EEE-93CD-6341-7709-123FF77C3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21976"/>
            <a:ext cx="7684034" cy="3614674"/>
          </a:xfrm>
        </p:spPr>
        <p:txBody>
          <a:bodyPr/>
          <a:lstStyle/>
          <a:p>
            <a:r>
              <a:rPr lang="en-US" dirty="0"/>
              <a:t>Adds a new commit on top of both branches </a:t>
            </a:r>
          </a:p>
          <a:p>
            <a:r>
              <a:rPr lang="en-US" dirty="0"/>
              <a:t>Known as a merge commit</a:t>
            </a:r>
          </a:p>
          <a:p>
            <a:r>
              <a:rPr lang="en-US" dirty="0"/>
              <a:t>Allows us to share updated code from one branch, with another</a:t>
            </a:r>
          </a:p>
          <a:p>
            <a:pPr lvl="1"/>
            <a:r>
              <a:rPr lang="en-US" dirty="0"/>
              <a:t>E.g. Feature branch changes get added to Development branch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2757B4-37BD-2A8F-A827-72BC5716F419}"/>
              </a:ext>
            </a:extLst>
          </p:cNvPr>
          <p:cNvSpPr/>
          <p:nvPr/>
        </p:nvSpPr>
        <p:spPr>
          <a:xfrm>
            <a:off x="3676810" y="3047864"/>
            <a:ext cx="2332104" cy="1998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0FD72-1126-6112-FAC4-845DD568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356" y="2737605"/>
            <a:ext cx="3701096" cy="236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48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Merge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74EEE-93CD-6341-7709-123FF77C3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21976"/>
            <a:ext cx="7684034" cy="3614674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Simple to use</a:t>
            </a:r>
          </a:p>
          <a:p>
            <a:pPr lvl="1"/>
            <a:r>
              <a:rPr lang="en-US" dirty="0"/>
              <a:t>Keeps commit history for all branches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History can become polluted with unnecessary commits</a:t>
            </a:r>
          </a:p>
          <a:p>
            <a:pPr lvl="1"/>
            <a:r>
              <a:rPr lang="en-US" dirty="0"/>
              <a:t>Visual Charts can become cluttered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36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Rebase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74EEE-93CD-6341-7709-123FF77C3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21976"/>
            <a:ext cx="7684034" cy="3614674"/>
          </a:xfrm>
        </p:spPr>
        <p:txBody>
          <a:bodyPr/>
          <a:lstStyle/>
          <a:p>
            <a:r>
              <a:rPr lang="en-US" dirty="0"/>
              <a:t>Cuts commits from one branch and applies them to another branch</a:t>
            </a:r>
          </a:p>
          <a:p>
            <a:r>
              <a:rPr lang="en-US" dirty="0"/>
              <a:t>This means that all commits appear in a linear manner on the target branch, with no reference to the original branch. </a:t>
            </a:r>
          </a:p>
          <a:p>
            <a:r>
              <a:rPr lang="en-US" dirty="0"/>
              <a:t>Literally rewrites the history of the branch. Runs the risk of overwriting history if not used carefully.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E17C8-E619-CBBC-EE6A-2FC41E44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00" y="2912203"/>
            <a:ext cx="3807439" cy="20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0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Rebase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74EEE-93CD-6341-7709-123FF77C3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21976"/>
            <a:ext cx="7684034" cy="3614674"/>
          </a:xfrm>
        </p:spPr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Clean and flat history</a:t>
            </a:r>
          </a:p>
          <a:p>
            <a:pPr lvl="1"/>
            <a:r>
              <a:rPr lang="en-US" dirty="0"/>
              <a:t>Reduces merge commits and divergences in the visual chart</a:t>
            </a:r>
          </a:p>
          <a:p>
            <a:pPr lvl="1"/>
            <a:r>
              <a:rPr lang="en-US" dirty="0"/>
              <a:t>Easy to revert to commit in linear history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More complex to perform</a:t>
            </a:r>
          </a:p>
          <a:p>
            <a:pPr lvl="1"/>
            <a:r>
              <a:rPr lang="en-US" dirty="0"/>
              <a:t>It can cause a history rewrite if not done properly.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50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Up…</a:t>
            </a:r>
            <a:endParaRPr dirty="0"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1741986" y="1838568"/>
            <a:ext cx="2051418" cy="1616633"/>
            <a:chOff x="1083025" y="1695421"/>
            <a:chExt cx="1834900" cy="1446004"/>
          </a:xfrm>
        </p:grpSpPr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Perform Merges</a:t>
              </a:r>
              <a:endParaRPr sz="12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3652531" y="1838568"/>
            <a:ext cx="2051418" cy="1616633"/>
            <a:chOff x="1083025" y="1695421"/>
            <a:chExt cx="1834900" cy="1446004"/>
          </a:xfrm>
        </p:grpSpPr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Perform Rebase</a:t>
              </a:r>
              <a:endParaRPr sz="1200" b="1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5566314" y="1837773"/>
            <a:ext cx="2051418" cy="1616633"/>
            <a:chOff x="1083025" y="1695421"/>
            <a:chExt cx="1834900" cy="1446004"/>
          </a:xfrm>
        </p:grpSpPr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Git Flow Review</a:t>
              </a:r>
              <a:endParaRPr sz="12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124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8"/>
          <p:cNvSpPr txBox="1">
            <a:spLocks noGrp="1"/>
          </p:cNvSpPr>
          <p:nvPr>
            <p:ph type="ctrTitle" idx="4294967295"/>
          </p:nvPr>
        </p:nvSpPr>
        <p:spPr>
          <a:xfrm>
            <a:off x="210000" y="171237"/>
            <a:ext cx="6547858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</a:rPr>
              <a:t>Azure DevOps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72754" y="1458772"/>
            <a:ext cx="479621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Azure DevOps provides developer services for allowing teams to plan work, collaborate on code development, and build and deploy applications. </a:t>
            </a:r>
          </a:p>
          <a:p>
            <a:r>
              <a:rPr lang="en-US" dirty="0"/>
              <a:t>Azure DevOps supports a collaborative culture and set of processes that bring together developers, project managers, and contributors to develop software.</a:t>
            </a:r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038937" y="624256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520419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 fontScale="77500" lnSpcReduction="20000"/>
          </a:bodyPr>
          <a:lstStyle/>
          <a:p>
            <a:r>
              <a:rPr lang="en-US" sz="32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3200" dirty="0"/>
              <a:t>It is the predominant technology used to drive enterprise-scale business technology. </a:t>
            </a:r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" name="Google Shape;594;p17">
            <a:extLst>
              <a:ext uri="{FF2B5EF4-FFF2-40B4-BE49-F238E27FC236}">
                <a16:creationId xmlns:a16="http://schemas.microsoft.com/office/drawing/2014/main" id="{65F8638D-3066-3FA4-BA47-AAD0BBDE1701}"/>
              </a:ext>
            </a:extLst>
          </p:cNvPr>
          <p:cNvSpPr txBox="1">
            <a:spLocks/>
          </p:cNvSpPr>
          <p:nvPr/>
        </p:nvSpPr>
        <p:spPr>
          <a:xfrm>
            <a:off x="520117" y="251925"/>
            <a:ext cx="7747903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Learn .NET Development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dirty="0"/>
              <a:t>Microsoft .NET is the platform that drives the business technology of many of the top corporations in the United States and many other countries. </a:t>
            </a:r>
          </a:p>
          <a:p>
            <a:r>
              <a:rPr lang="en-US" sz="2000" dirty="0"/>
              <a:t>It is the predominant technology used to drive enterprise-scale business technology. </a:t>
            </a: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Publish Your App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433671" y="1282892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Users need access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Internal or External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Options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Domain Hosting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Internal Server</a:t>
            </a:r>
          </a:p>
          <a:p>
            <a:pPr lvl="1">
              <a:spcBef>
                <a:spcPts val="0"/>
              </a:spcBef>
              <a:buChar char="▸"/>
            </a:pPr>
            <a:r>
              <a:rPr lang="en-US" dirty="0"/>
              <a:t>Cloud Hosting (Azure, etc.)</a:t>
            </a:r>
          </a:p>
          <a:p>
            <a:pPr>
              <a:spcBef>
                <a:spcPts val="0"/>
              </a:spcBef>
            </a:pPr>
            <a:r>
              <a:rPr lang="en-US" dirty="0"/>
              <a:t>Continuous Integration and Deployment</a:t>
            </a:r>
          </a:p>
          <a:p>
            <a:pPr lvl="1">
              <a:spcBef>
                <a:spcPts val="0"/>
              </a:spcBef>
            </a:pPr>
            <a:r>
              <a:rPr lang="en-US" dirty="0"/>
              <a:t>GitHub Actions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Azure DevOps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Get Ready To Rumble!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129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 picture is worth a thousand words</a:t>
            </a:r>
            <a:endParaRPr sz="3600" dirty="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381000" y="38100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30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44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436044"/>
            <a:ext cx="2200509" cy="1776159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457232" y="2436044"/>
            <a:ext cx="2200509" cy="1776159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4852720" y="2436044"/>
            <a:ext cx="3396158" cy="1776159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Vestibulum congue</a:t>
              </a:r>
              <a:b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</a:br>
              <a:r>
                <a:rPr lang="en" sz="1100" b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tempus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705169" y="3213940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12794" y="3213816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4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045" name="Google Shape;1045;p24"/>
          <p:cNvGraphicFramePr/>
          <p:nvPr/>
        </p:nvGraphicFramePr>
        <p:xfrm>
          <a:off x="457200" y="2402681"/>
          <a:ext cx="4205300" cy="200410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05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Yellow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Blue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Orange</a:t>
                      </a:r>
                      <a:endParaRPr sz="11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46" name="Google Shape;1046;p2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1047" name="Google Shape;1047;p24"/>
          <p:cNvGrpSpPr/>
          <p:nvPr/>
        </p:nvGrpSpPr>
        <p:grpSpPr>
          <a:xfrm>
            <a:off x="5191199" y="905259"/>
            <a:ext cx="3495801" cy="3628765"/>
            <a:chOff x="2012475" y="393272"/>
            <a:chExt cx="4440240" cy="4609126"/>
          </a:xfrm>
        </p:grpSpPr>
        <p:sp>
          <p:nvSpPr>
            <p:cNvPr id="1048" name="Google Shape;1048;p24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24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24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24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24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24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24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24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24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24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24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24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24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24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24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24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24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24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24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24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24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24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24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24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24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24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24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24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24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24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24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24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24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24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24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24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24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24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24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24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24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24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24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24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24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24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24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24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24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24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24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24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24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24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24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24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4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24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24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24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24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24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24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24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24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24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24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24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24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24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24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24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24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24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24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24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24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24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24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24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24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24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24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24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24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24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81000" y="453200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Maps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147" name="Google Shape;1147;p25"/>
          <p:cNvSpPr/>
          <p:nvPr/>
        </p:nvSpPr>
        <p:spPr>
          <a:xfrm>
            <a:off x="1947750" y="1878125"/>
            <a:ext cx="74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office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47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4294967295"/>
          </p:nvPr>
        </p:nvSpPr>
        <p:spPr>
          <a:xfrm>
            <a:off x="1090975" y="4532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</a:rPr>
              <a:t>Find more maps at </a:t>
            </a:r>
            <a:r>
              <a:rPr lang="en" sz="900" u="sng" dirty="0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 dirty="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 dirty="0">
              <a:solidFill>
                <a:schemeClr val="lt1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1090975" y="21473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2824525" y="379512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3853225" y="19448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4596175" y="40904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720250" y="2414000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7377475" y="415707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876600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89,526,124$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05493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100%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1" name="Google Shape;117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91047"/>
            <a:ext cx="4048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185,244 users</a:t>
            </a:r>
            <a:endParaRPr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048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Key Features</a:t>
            </a:r>
            <a:endParaRPr sz="2400" dirty="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Barlow Light"/>
                <a:ea typeface="Barlow Light"/>
                <a:cs typeface="Barlow Light"/>
                <a:sym typeface="Barlow Light"/>
              </a:rPr>
              <a:t>Use all the DevOps services or choose just what you need to complement your existing workflows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D32A8-ABB7-47E5-89BE-1F4EF3708BC1}"/>
              </a:ext>
            </a:extLst>
          </p:cNvPr>
          <p:cNvSpPr txBox="1"/>
          <p:nvPr/>
        </p:nvSpPr>
        <p:spPr>
          <a:xfrm>
            <a:off x="2496124" y="2151965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Boards</a:t>
            </a:r>
          </a:p>
        </p:txBody>
      </p:sp>
      <p:sp>
        <p:nvSpPr>
          <p:cNvPr id="1301" name="TextBox 1300">
            <a:extLst>
              <a:ext uri="{FF2B5EF4-FFF2-40B4-BE49-F238E27FC236}">
                <a16:creationId xmlns:a16="http://schemas.microsoft.com/office/drawing/2014/main" id="{231CD98D-7C84-4A29-A4E6-694BFCFE787D}"/>
              </a:ext>
            </a:extLst>
          </p:cNvPr>
          <p:cNvSpPr txBox="1"/>
          <p:nvPr/>
        </p:nvSpPr>
        <p:spPr>
          <a:xfrm>
            <a:off x="4782776" y="2141638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1302" name="TextBox 1301">
            <a:extLst>
              <a:ext uri="{FF2B5EF4-FFF2-40B4-BE49-F238E27FC236}">
                <a16:creationId xmlns:a16="http://schemas.microsoft.com/office/drawing/2014/main" id="{A3A9DB0E-1E03-43CA-B6F5-C6C1AA1091AB}"/>
              </a:ext>
            </a:extLst>
          </p:cNvPr>
          <p:cNvSpPr txBox="1"/>
          <p:nvPr/>
        </p:nvSpPr>
        <p:spPr>
          <a:xfrm>
            <a:off x="7348029" y="2151964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Repos</a:t>
            </a:r>
          </a:p>
        </p:txBody>
      </p:sp>
      <p:sp>
        <p:nvSpPr>
          <p:cNvPr id="1303" name="TextBox 1302">
            <a:extLst>
              <a:ext uri="{FF2B5EF4-FFF2-40B4-BE49-F238E27FC236}">
                <a16:creationId xmlns:a16="http://schemas.microsoft.com/office/drawing/2014/main" id="{B93179FB-22C8-4355-A115-C460B9B449DE}"/>
              </a:ext>
            </a:extLst>
          </p:cNvPr>
          <p:cNvSpPr txBox="1"/>
          <p:nvPr/>
        </p:nvSpPr>
        <p:spPr>
          <a:xfrm>
            <a:off x="3474176" y="4328973"/>
            <a:ext cx="15488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Test Plans</a:t>
            </a:r>
          </a:p>
        </p:txBody>
      </p:sp>
      <p:sp>
        <p:nvSpPr>
          <p:cNvPr id="1304" name="TextBox 1303">
            <a:extLst>
              <a:ext uri="{FF2B5EF4-FFF2-40B4-BE49-F238E27FC236}">
                <a16:creationId xmlns:a16="http://schemas.microsoft.com/office/drawing/2014/main" id="{89B99F6A-1C6B-49BC-8579-194EF3C39442}"/>
              </a:ext>
            </a:extLst>
          </p:cNvPr>
          <p:cNvSpPr txBox="1"/>
          <p:nvPr/>
        </p:nvSpPr>
        <p:spPr>
          <a:xfrm>
            <a:off x="6161567" y="4328972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Artifacts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0DFC90A-4530-4078-A413-70E351A39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77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7A8DC89-008F-42B7-8FE3-5C390E80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76" y="109818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2791CED-2F5B-4E31-A5B1-88073E81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2" y="10932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BFD92AB-B70D-4B5E-B25C-29845E923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87" y="3197358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43D8CD4-354B-4E02-B565-019C3D97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155" y="323545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56" name="Google Shape;1956;p30"/>
          <p:cNvCxnSpPr/>
          <p:nvPr/>
        </p:nvCxnSpPr>
        <p:spPr>
          <a:xfrm>
            <a:off x="457200" y="1074699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7" name="Google Shape;1957;p30"/>
          <p:cNvCxnSpPr/>
          <p:nvPr/>
        </p:nvCxnSpPr>
        <p:spPr>
          <a:xfrm>
            <a:off x="457200" y="1784181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8" name="Google Shape;1958;p30"/>
          <p:cNvCxnSpPr/>
          <p:nvPr/>
        </p:nvCxnSpPr>
        <p:spPr>
          <a:xfrm>
            <a:off x="457200" y="2493663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9" name="Google Shape;1959;p30"/>
          <p:cNvCxnSpPr/>
          <p:nvPr/>
        </p:nvCxnSpPr>
        <p:spPr>
          <a:xfrm>
            <a:off x="457200" y="320314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0" name="Google Shape;1960;p30"/>
          <p:cNvCxnSpPr/>
          <p:nvPr/>
        </p:nvCxnSpPr>
        <p:spPr>
          <a:xfrm>
            <a:off x="457200" y="3934526"/>
            <a:ext cx="5448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1" name="Google Shape;1961;p30"/>
          <p:cNvSpPr txBox="1"/>
          <p:nvPr/>
        </p:nvSpPr>
        <p:spPr>
          <a:xfrm>
            <a:off x="4572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4000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3000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2000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1000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2" name="Google Shape;1962;p30"/>
          <p:cNvSpPr/>
          <p:nvPr/>
        </p:nvSpPr>
        <p:spPr>
          <a:xfrm>
            <a:off x="924020" y="2380936"/>
            <a:ext cx="1758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30"/>
          <p:cNvSpPr/>
          <p:nvPr/>
        </p:nvSpPr>
        <p:spPr>
          <a:xfrm>
            <a:off x="1160518" y="1986873"/>
            <a:ext cx="1758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0"/>
          <p:cNvSpPr/>
          <p:nvPr/>
        </p:nvSpPr>
        <p:spPr>
          <a:xfrm>
            <a:off x="1397017" y="2493663"/>
            <a:ext cx="175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30"/>
          <p:cNvSpPr/>
          <p:nvPr/>
        </p:nvSpPr>
        <p:spPr>
          <a:xfrm>
            <a:off x="2243320" y="2694726"/>
            <a:ext cx="1758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0"/>
          <p:cNvSpPr/>
          <p:nvPr/>
        </p:nvSpPr>
        <p:spPr>
          <a:xfrm>
            <a:off x="2479818" y="2096343"/>
            <a:ext cx="1758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0"/>
          <p:cNvSpPr/>
          <p:nvPr/>
        </p:nvSpPr>
        <p:spPr>
          <a:xfrm>
            <a:off x="2716317" y="1229023"/>
            <a:ext cx="175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0"/>
          <p:cNvSpPr/>
          <p:nvPr/>
        </p:nvSpPr>
        <p:spPr>
          <a:xfrm>
            <a:off x="3562620" y="2140118"/>
            <a:ext cx="1758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0"/>
          <p:cNvSpPr/>
          <p:nvPr/>
        </p:nvSpPr>
        <p:spPr>
          <a:xfrm>
            <a:off x="3799118" y="1074575"/>
            <a:ext cx="1758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0"/>
          <p:cNvSpPr/>
          <p:nvPr/>
        </p:nvSpPr>
        <p:spPr>
          <a:xfrm>
            <a:off x="4035617" y="2322561"/>
            <a:ext cx="175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0"/>
          <p:cNvSpPr/>
          <p:nvPr/>
        </p:nvSpPr>
        <p:spPr>
          <a:xfrm>
            <a:off x="4881920" y="2753100"/>
            <a:ext cx="1758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0"/>
          <p:cNvSpPr/>
          <p:nvPr/>
        </p:nvSpPr>
        <p:spPr>
          <a:xfrm>
            <a:off x="5118418" y="1293618"/>
            <a:ext cx="1758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0"/>
          <p:cNvSpPr/>
          <p:nvPr/>
        </p:nvSpPr>
        <p:spPr>
          <a:xfrm>
            <a:off x="5354917" y="1607408"/>
            <a:ext cx="175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8" name="Google Shape;197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288950" y="756074"/>
            <a:ext cx="1760900" cy="315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Mobile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80" name="Google Shape;1980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53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81" name="Google Shape;1981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82" name="Google Shape;1982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6" name="Google Shape;1986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87" name="Google Shape;1987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0" name="Google Shape;1990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1" name="Google Shape;1991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2" name="Google Shape;1992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3" name="Google Shape;1993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4" name="Google Shape;1994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5" name="Google Shape;1995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6" name="Google Shape;1996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7" name="Google Shape;1997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8" name="Google Shape;1998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9" name="Google Shape;1999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806" y="904738"/>
            <a:ext cx="2287050" cy="304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54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09" name="Google Shape;2009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2010" name="Google Shape;201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4" name="Google Shape;2014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Tablet project</a:t>
            </a:r>
            <a:endParaRPr sz="30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15" name="Google Shape;2015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2016" name="Google Shape;2016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230" name="Google Shape;2230;p35"/>
          <p:cNvSpPr txBox="1">
            <a:spLocks noGrp="1"/>
          </p:cNvSpPr>
          <p:nvPr>
            <p:ph type="body" idx="1"/>
          </p:nvPr>
        </p:nvSpPr>
        <p:spPr>
          <a:xfrm>
            <a:off x="457200" y="1462350"/>
            <a:ext cx="81918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Illustrations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Sergei Tikhonov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2231" name="Google Shape;2231;p3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3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237" name="Google Shape;2237;p3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Titles: Raleway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sz="1800"/>
              <a:t>Body copy: 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https://www.fontsquirrel.com/fonts/raleway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https://www.fontsquirrel.com/fonts/barlow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38" name="Google Shape;2238;p36"/>
          <p:cNvSpPr txBox="1"/>
          <p:nvPr/>
        </p:nvSpPr>
        <p:spPr>
          <a:xfrm>
            <a:off x="457200" y="4400250"/>
            <a:ext cx="81918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9" name="Google Shape;2239;p3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37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4748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2245" name="Google Shape;2245;p37"/>
          <p:cNvSpPr txBox="1">
            <a:spLocks noGrp="1"/>
          </p:cNvSpPr>
          <p:nvPr>
            <p:ph type="subTitle" idx="1"/>
          </p:nvPr>
        </p:nvSpPr>
        <p:spPr>
          <a:xfrm>
            <a:off x="1085850" y="3287725"/>
            <a:ext cx="44748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2246" name="Google Shape;2246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3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SemiBold"/>
                <a:ea typeface="Barlow SemiBold"/>
                <a:cs typeface="Barlow SemiBold"/>
                <a:sym typeface="Barlow SemiBold"/>
              </a:rPr>
              <a:t>Timeline</a:t>
            </a:r>
            <a:endParaRPr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2252" name="Google Shape;2252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2253" name="Google Shape;2253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DEC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4" name="Google Shape;2254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NOV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5" name="Google Shape;2255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OCT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6" name="Google Shape;2256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SEP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7" name="Google Shape;2257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AUG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8" name="Google Shape;2258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JUL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59" name="Google Shape;2259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JUN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0" name="Google Shape;2260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MAY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1" name="Google Shape;2261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APR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2" name="Google Shape;2262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MAR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3" name="Google Shape;2263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FEB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4" name="Google Shape;2264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JAN</a:t>
            </a:r>
            <a:endParaRPr sz="10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2266" name="Google Shape;2266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7" name="Google Shape;2267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68" name="Google Shape;2268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69" name="Google Shape;2269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0" name="Google Shape;2270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1" name="Google Shape;2271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2" name="Google Shape;2272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3" name="Google Shape;2273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4" name="Google Shape;2274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5" name="Google Shape;2275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6" name="Google Shape;2276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7" name="Google Shape;2277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78" name="Google Shape;2278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79" name="Google Shape;2279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0" name="Google Shape;2280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1" name="Google Shape;2281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2" name="Google Shape;2282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3" name="Google Shape;2283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4" name="Google Shape;2284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5" name="Google Shape;2285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6" name="Google Shape;2286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7" name="Google Shape;2287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288" name="Google Shape;2288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289" name="Google Shape;2289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Waterfall Analysis</a:t>
            </a:r>
            <a:endParaRPr dirty="0"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is done in detail before the project starts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Timelines and cost estimates are predicted beforehand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Might not be able to plan for every contingency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Project resources know their exact role during the execution phase</a:t>
            </a:r>
            <a:endParaRPr lang="en-US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lead to cost overrun and unbudgeted costs for unforeseen circumstances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1389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Welcome!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1234683" y="2878422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Let’s get Started</a:t>
            </a:r>
            <a:endParaRPr sz="3600" b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ECE9CC-B0A7-4114-8857-AA9DD2A0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987" y="646052"/>
            <a:ext cx="3762091" cy="323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4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2327" name="Google Shape;2327;p4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aphicFrame>
        <p:nvGraphicFramePr>
          <p:cNvPr id="2328" name="Google Shape;2328;p40"/>
          <p:cNvGraphicFramePr/>
          <p:nvPr/>
        </p:nvGraphicFramePr>
        <p:xfrm>
          <a:off x="392525" y="1564481"/>
          <a:ext cx="8382600" cy="3197750"/>
        </p:xfrm>
        <a:graphic>
          <a:graphicData uri="http://schemas.openxmlformats.org/drawingml/2006/table">
            <a:tbl>
              <a:tblPr>
                <a:noFill/>
                <a:tableStyleId>{11E2214B-EEA6-4F0E-851E-DA328E0D34B4}</a:tableStyleId>
              </a:tblPr>
              <a:tblGrid>
                <a:gridCol w="144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956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4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Agile Analysis</a:t>
            </a:r>
            <a:endParaRPr dirty="0"/>
          </a:p>
        </p:txBody>
      </p:sp>
      <p:sp>
        <p:nvSpPr>
          <p:cNvPr id="2334" name="Google Shape;2334;p4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2335" name="Google Shape;2335;p41"/>
          <p:cNvSpPr/>
          <p:nvPr/>
        </p:nvSpPr>
        <p:spPr>
          <a:xfrm>
            <a:off x="48440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STRENGTHS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Multiple teams working on smaller pieces.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Quicker release times.</a:t>
            </a:r>
          </a:p>
        </p:txBody>
      </p:sp>
      <p:sp>
        <p:nvSpPr>
          <p:cNvPr id="2336" name="Google Shape;2336;p41"/>
          <p:cNvSpPr/>
          <p:nvPr/>
        </p:nvSpPr>
        <p:spPr>
          <a:xfrm>
            <a:off x="4663070" y="13634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WEAKNESSES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Research and requirements gathering might not be enough to deliver fully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7" name="Google Shape;2337;p41"/>
          <p:cNvSpPr/>
          <p:nvPr/>
        </p:nvSpPr>
        <p:spPr>
          <a:xfrm>
            <a:off x="48440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Business and development teams side by side.</a:t>
            </a: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Organization can deliver Value more quickly.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OPPORTUNITIES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8" name="Google Shape;2338;p41"/>
          <p:cNvSpPr/>
          <p:nvPr/>
        </p:nvSpPr>
        <p:spPr>
          <a:xfrm>
            <a:off x="4663070" y="3121900"/>
            <a:ext cx="40128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Can lead to cost overrun through repeated iterations to get bugs fixed. 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THREATS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39" name="Google Shape;2339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/>
          <p:nvPr/>
        </p:nvSpPr>
        <p:spPr>
          <a:xfrm>
            <a:off x="3842100" y="2242577"/>
            <a:ext cx="346481" cy="4465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S</a:t>
            </a:r>
          </a:p>
        </p:txBody>
      </p:sp>
      <p:sp>
        <p:nvSpPr>
          <p:cNvPr id="2344" name="Google Shape;2344;p41"/>
          <p:cNvSpPr/>
          <p:nvPr/>
        </p:nvSpPr>
        <p:spPr>
          <a:xfrm>
            <a:off x="4857720" y="2250297"/>
            <a:ext cx="650964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W</a:t>
            </a:r>
          </a:p>
        </p:txBody>
      </p:sp>
      <p:sp>
        <p:nvSpPr>
          <p:cNvPr id="2345" name="Google Shape;2345;p41"/>
          <p:cNvSpPr/>
          <p:nvPr/>
        </p:nvSpPr>
        <p:spPr>
          <a:xfrm>
            <a:off x="3807513" y="3348952"/>
            <a:ext cx="428005" cy="44467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O</a:t>
            </a:r>
          </a:p>
        </p:txBody>
      </p:sp>
      <p:sp>
        <p:nvSpPr>
          <p:cNvPr id="2346" name="Google Shape;2346;p41"/>
          <p:cNvSpPr/>
          <p:nvPr/>
        </p:nvSpPr>
        <p:spPr>
          <a:xfrm>
            <a:off x="4971979" y="3356672"/>
            <a:ext cx="365009" cy="43849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aleway"/>
              </a:rPr>
              <a:t>T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3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2295" name="Google Shape;2295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2296" name="Google Shape;229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98" name="Google Shape;229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2299" name="Google Shape;229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0" name="Google Shape;230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1" name="Google Shape;230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2302" name="Google Shape;230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3" name="Google Shape;230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4" name="Google Shape;230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2305" name="Google Shape;230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6" name="Google Shape;230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07" name="Google Shape;230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2308" name="Google Shape;230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09" name="Google Shape;230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0" name="Google Shape;231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2311" name="Google Shape;231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2" name="Google Shape;231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2313" name="Google Shape;231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2314" name="Google Shape;231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15" name="Google Shape;231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2316" name="Google Shape;231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7" name="Google Shape;231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Red is the colour of danger and courage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8" name="Google Shape;231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19" name="Google Shape;231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1" name="Google Shape;232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198662" scaled="0"/>
        </a:gradFill>
        <a:effectLst/>
      </p:bgPr>
    </p:bg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352" name="Google Shape;2352;p4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63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353" name="Google Shape;235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Activities</a:t>
            </a:r>
            <a:endParaRPr sz="9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4" name="Google Shape;235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Resources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5" name="Google Shape;235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Value Propositions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6" name="Google Shape;235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Relationships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7" name="Google Shape;235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Channels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8" name="Google Shape;235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Customer Segments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59" name="Google Shape;235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Key Partners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8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0" name="Google Shape;236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Cost Structure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1" name="Google Shape;236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Revenue Streams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9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62" name="Google Shape;2362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3" name="Google Shape;2363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4" name="Google Shape;2364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65" name="Google Shape;2365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66" name="Google Shape;2366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2367" name="Google Shape;2367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69" name="Google Shape;236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370" name="Google Shape;2370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2371" name="Google Shape;2371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74" name="Google Shape;237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2375" name="Google Shape;237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380" name="Google Shape;2380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2381" name="Google Shape;2381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4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2392" name="Google Shape;2392;p4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2393" name="Google Shape;2393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2394" name="Google Shape;2394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5" name="Google Shape;2395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6" name="Google Shape;2396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7" name="Google Shape;2397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8" name="Google Shape;2398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399" name="Google Shape;2399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Barlow"/>
                  <a:ea typeface="Barlow"/>
                  <a:cs typeface="Barlow"/>
                  <a:sym typeface="Barlow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00" name="Google Shape;2400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cxnSp>
        <p:nvCxnSpPr>
          <p:cNvPr id="2401" name="Google Shape;2401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2" name="Google Shape;2402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3" name="Google Shape;2403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4" name="Google Shape;2404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5" name="Google Shape;2405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6" name="Google Shape;2406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7" name="Google Shape;2407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08" name="Google Shape;2408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09" name="Google Shape;2409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0" name="Google Shape;2410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411" name="Google Shape;2411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12" name="Google Shape;2412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Insert your content</a:t>
            </a:r>
            <a:endParaRPr sz="10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2432" name="Google Shape;2432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3" name="Google Shape;243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2434" name="Google Shape;243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5" name="Google Shape;243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80" name="Google Shape;2480;p4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grpSp>
        <p:nvGrpSpPr>
          <p:cNvPr id="2481" name="Google Shape;248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2482" name="Google Shape;248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9" name="Google Shape;248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0" name="Google Shape;249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1" name="Google Shape;249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2" name="Google Shape;249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3" name="Google Shape;249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4" name="Google Shape;249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5" name="Google Shape;249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6" name="Google Shape;249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7" name="Google Shape;249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8" name="Google Shape;249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9" name="Google Shape;249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0" name="Google Shape;250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1" name="Google Shape;250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2" name="Google Shape;250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3" name="Google Shape;250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504" name="Google Shape;250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2505" name="Google Shape;250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506" name="Google Shape;2506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7" name="Google Shape;2507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1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8" name="Google Shape;2508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LOW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09" name="Google Shape;2509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HIGH VALUE 2</a:t>
            </a:r>
            <a:endParaRPr sz="8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0" name="Google Shape;251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Our company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1" name="Google Shape;251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2" name="Google Shape;251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3" name="Google Shape;251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4" name="Google Shape;251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5" name="Google Shape;251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16" name="Google Shape;251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Competitor</a:t>
            </a:r>
            <a:endParaRPr sz="8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p4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2522" name="Google Shape;2522;p4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graphicFrame>
        <p:nvGraphicFramePr>
          <p:cNvPr id="2523" name="Google Shape;2523;p46"/>
          <p:cNvGraphicFramePr/>
          <p:nvPr/>
        </p:nvGraphicFramePr>
        <p:xfrm>
          <a:off x="457150" y="1474725"/>
          <a:ext cx="7928750" cy="2986825"/>
        </p:xfrm>
        <a:graphic>
          <a:graphicData uri="http://schemas.openxmlformats.org/drawingml/2006/table">
            <a:tbl>
              <a:tblPr>
                <a:noFill/>
                <a:tableStyleId>{9E44D3EF-30E0-43DB-A017-93B0B98886E5}</a:tableStyleId>
              </a:tblPr>
              <a:tblGrid>
                <a:gridCol w="87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4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grpSp>
        <p:nvGrpSpPr>
          <p:cNvPr id="3819" name="Google Shape;3819;p4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820" name="Google Shape;3820;p4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4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4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4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4" name="Google Shape;3824;p4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5" name="Google Shape;3825;p4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6" name="Google Shape;3826;p4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7" name="Google Shape;3827;p4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8" name="Google Shape;3828;p4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9" name="Google Shape;3829;p4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0" name="Google Shape;3830;p4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1" name="Google Shape;3831;p4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2" name="Google Shape;3832;p4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3" name="Google Shape;3833;p4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4" name="Google Shape;3834;p4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5" name="Google Shape;3835;p4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6" name="Google Shape;3836;p4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7" name="Google Shape;3837;p4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8" name="Google Shape;3838;p4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9" name="Google Shape;3839;p4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0" name="Google Shape;3840;p4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1" name="Google Shape;3841;p4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2" name="Google Shape;3842;p4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3" name="Google Shape;3843;p4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4" name="Google Shape;3844;p4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5" name="Google Shape;3845;p4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6" name="Google Shape;3846;p4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7" name="Google Shape;3847;p4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8" name="Google Shape;3848;p4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9" name="Google Shape;3849;p4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0" name="Google Shape;3850;p4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1" name="Google Shape;3851;p4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2" name="Google Shape;3852;p4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3" name="Google Shape;3853;p4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4" name="Google Shape;3854;p4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5" name="Google Shape;3855;p4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6" name="Google Shape;3856;p4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7" name="Google Shape;3857;p4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8" name="Google Shape;3858;p4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9" name="Google Shape;3859;p4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0" name="Google Shape;3860;p4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1" name="Google Shape;3861;p4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2" name="Google Shape;3862;p4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3" name="Google Shape;3863;p4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4" name="Google Shape;3864;p4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5" name="Google Shape;3865;p4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4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4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4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4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4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4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4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4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4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4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4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8" name="Google Shape;3878;p4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879" name="Google Shape;3879;p4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0" name="Google Shape;3880;p4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4" name="Google Shape;3884;p4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5" name="Google Shape;3885;p4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6" name="Google Shape;3886;p4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7" name="Google Shape;3887;p4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8" name="Google Shape;3888;p4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2" name="Google Shape;3892;p4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3" name="Google Shape;3893;p4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4" name="Google Shape;3894;p4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5" name="Google Shape;3895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4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99" name="Google Shape;3899;p4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0" name="Google Shape;3900;p4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1" name="Google Shape;3901;p4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2" name="Google Shape;3902;p4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3" name="Google Shape;3903;p4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4" name="Google Shape;3904;p4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5" name="Google Shape;3905;p4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6" name="Google Shape;3906;p4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7" name="Google Shape;3907;p4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8" name="Google Shape;3908;p4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9" name="Google Shape;3909;p4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4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4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4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4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4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4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4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17" name="Google Shape;3917;p4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918" name="Google Shape;3918;p4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919" name="Google Shape;3919;p4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0" name="Google Shape;3920;p4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4" name="Google Shape;3924;p4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5" name="Google Shape;3925;p4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6" name="Google Shape;3926;p4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7" name="Google Shape;3927;p4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8" name="Google Shape;3928;p4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2" name="Google Shape;3932;p4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3" name="Google Shape;3933;p4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4" name="Google Shape;3934;p4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5" name="Google Shape;3935;p4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6" name="Google Shape;3936;p4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0" name="Google Shape;3940;p4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1" name="Google Shape;3941;p4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2" name="Google Shape;3942;p4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3" name="Google Shape;3943;p4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4" name="Google Shape;3944;p4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8" name="Google Shape;3948;p4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9" name="Google Shape;3949;p4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0" name="Google Shape;3950;p4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1" name="Google Shape;3951;p4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2" name="Google Shape;3952;p4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56" name="Google Shape;3956;p4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7" name="Google Shape;3957;p4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8" name="Google Shape;3958;p4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9" name="Google Shape;3959;p4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0" name="Google Shape;3960;p4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1" name="Google Shape;3961;p4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2" name="Google Shape;3962;p4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3" name="Google Shape;3963;p4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4" name="Google Shape;3964;p4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5" name="Google Shape;3965;p4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6" name="Google Shape;3966;p4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7" name="Google Shape;3967;p4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968" name="Google Shape;3968;p4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2" name="Google Shape;3972;p4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3" name="Google Shape;3973;p4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4" name="Google Shape;3974;p4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5" name="Google Shape;3975;p4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4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0" name="Google Shape;3980;p4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1" name="Google Shape;3981;p4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2" name="Google Shape;3982;p4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3" name="Google Shape;3983;p4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4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5" name="Google Shape;3985;p4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986" name="Google Shape;3986;p4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8" name="Google Shape;3988;p4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9" name="Google Shape;3989;p4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0" name="Google Shape;3990;p4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1" name="Google Shape;3991;p4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4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6" name="Google Shape;3996;p4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7" name="Google Shape;3997;p4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8" name="Google Shape;3998;p4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9" name="Google Shape;3999;p4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4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02" name="Google Shape;4002;p4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4003" name="Google Shape;4003;p4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4" name="Google Shape;4004;p4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5" name="Google Shape;4005;p4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6" name="Google Shape;4006;p4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7" name="Google Shape;4007;p4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4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4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4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1" name="Google Shape;4011;p4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2" name="Google Shape;4012;p4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3" name="Google Shape;4013;p4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4" name="Google Shape;4014;p4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5" name="Google Shape;4015;p4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4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19" name="Google Shape;4019;p4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4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4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4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4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4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4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4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4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4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4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4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4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4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4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4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4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4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2" name="Google Shape;4042;p4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3" name="Google Shape;4043;p4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4" name="Google Shape;4044;p4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5" name="Google Shape;4045;p4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6" name="Google Shape;4046;p4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4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8" name="Google Shape;4048;p4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9" name="Google Shape;4049;p4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4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4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4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4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4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4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4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4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4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4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4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4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4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4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4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4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4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4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4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4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4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4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4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4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4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4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4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4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4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4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4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7" name="Google Shape;4087;p4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8" name="Google Shape;4088;p4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9" name="Google Shape;4089;p4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4090" name="Google Shape;4090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95" name="Google Shape;4095;p4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6" name="Google Shape;4096;p4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4098" name="Google Shape;4098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3" name="Google Shape;4103;p4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4104" name="Google Shape;4104;p4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6" name="Google Shape;4106;p4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7" name="Google Shape;4107;p4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8" name="Google Shape;4108;p4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9" name="Google Shape;4109;p4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0" name="Google Shape;4110;p4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1" name="Google Shape;4111;p4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2" name="Google Shape;4112;p4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3" name="Google Shape;4113;p4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4" name="Google Shape;4114;p4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5" name="Google Shape;4115;p4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6" name="Google Shape;4116;p4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7" name="Google Shape;4117;p4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8" name="Google Shape;4118;p4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9" name="Google Shape;4119;p4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126" name="Google Shape;4126;p4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4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4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4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4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4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4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4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9" name="Google Shape;4139;p4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0" name="Google Shape;4140;p4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4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4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4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4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4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4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4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4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4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4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4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4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4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4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4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6" name="Google Shape;4156;p4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4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4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4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4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6" name="Google Shape;4166;p4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8" name="Google Shape;4168;p4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9" name="Google Shape;4169;p4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0" name="Google Shape;4170;p4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1" name="Google Shape;4171;p4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2" name="Google Shape;4172;p4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3" name="Google Shape;4173;p4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4" name="Google Shape;4174;p4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5" name="Google Shape;4175;p4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6" name="Google Shape;4176;p4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7" name="Google Shape;4177;p4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8" name="Google Shape;4178;p4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9" name="Google Shape;4179;p4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0" name="Google Shape;4180;p4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1" name="Google Shape;4181;p4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2" name="Google Shape;4182;p4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3" name="Google Shape;4183;p4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4" name="Google Shape;4184;p4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5" name="Google Shape;4185;p4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6" name="Google Shape;4186;p4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7" name="Google Shape;4187;p4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8" name="Google Shape;4188;p4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9" name="Google Shape;4189;p4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0" name="Google Shape;4190;p4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1" name="Google Shape;4191;p4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2" name="Google Shape;4192;p4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3" name="Google Shape;4193;p4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4" name="Google Shape;4194;p4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95" name="Google Shape;4195;p4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4196" name="Google Shape;4196;p4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4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4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4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4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4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4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4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4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4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4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4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8" name="Google Shape;4208;p4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9" name="Google Shape;4209;p4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4210" name="Google Shape;4210;p4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1" name="Google Shape;4211;p4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2" name="Google Shape;4212;p4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3" name="Google Shape;4213;p4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4" name="Google Shape;4214;p4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5" name="Google Shape;4215;p4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7" name="Google Shape;4217;p4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0" name="Google Shape;4220;p4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1" name="Google Shape;4221;p4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2" name="Google Shape;4222;p4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3" name="Google Shape;4223;p4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4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4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4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4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4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4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4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4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2" name="Google Shape;4232;p4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4233" name="Google Shape;4233;p4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4234" name="Google Shape;4234;p4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5" name="Google Shape;4235;p4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6" name="Google Shape;4236;p4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237" name="Google Shape;4237;p4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4238" name="Google Shape;4238;p4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9" name="Google Shape;4239;p4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240" name="Google Shape;4240;p4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1" name="Google Shape;4241;p4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2" name="Google Shape;4242;p4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3" name="Google Shape;4243;p4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4" name="Google Shape;4244;p4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5" name="Google Shape;4245;p4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6" name="Google Shape;4246;p4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7" name="Google Shape;4247;p4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8" name="Google Shape;4248;p4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9" name="Google Shape;4249;p4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0" name="Google Shape;4250;p4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1" name="Google Shape;4251;p4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2" name="Google Shape;4252;p4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3" name="Google Shape;4253;p4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4" name="Google Shape;4254;p4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5" name="Google Shape;4255;p4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6" name="Google Shape;4256;p4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7" name="Google Shape;4257;p4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8" name="Google Shape;4258;p4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9" name="Google Shape;4259;p4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0" name="Google Shape;4260;p4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1" name="Google Shape;4261;p4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2" name="Google Shape;4262;p4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3" name="Google Shape;4263;p4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4" name="Google Shape;4264;p4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5" name="Google Shape;4265;p4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6" name="Google Shape;4266;p4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7" name="Google Shape;4267;p4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8" name="Google Shape;4268;p4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69" name="Google Shape;4269;p4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0" name="Google Shape;4270;p4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1" name="Google Shape;4271;p4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2" name="Google Shape;4272;p4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3" name="Google Shape;4273;p4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4" name="Google Shape;4274;p4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5" name="Google Shape;4275;p4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6" name="Google Shape;4276;p4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7" name="Google Shape;4277;p4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8" name="Google Shape;4278;p4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79" name="Google Shape;4279;p4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0" name="Google Shape;4280;p4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1" name="Google Shape;4281;p4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2" name="Google Shape;4282;p4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3" name="Google Shape;4283;p4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4" name="Google Shape;4284;p4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5" name="Google Shape;4285;p4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6" name="Google Shape;4286;p4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7" name="Google Shape;4287;p4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8" name="Google Shape;4288;p4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9" name="Google Shape;4289;p4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0" name="Google Shape;4290;p4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1" name="Google Shape;4291;p4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2" name="Google Shape;4292;p4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3" name="Google Shape;4293;p4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4" name="Google Shape;4294;p4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5" name="Google Shape;4295;p4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6" name="Google Shape;4296;p4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7" name="Google Shape;4297;p4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8" name="Google Shape;4298;p4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9" name="Google Shape;4299;p4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0" name="Google Shape;4300;p4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1" name="Google Shape;4301;p4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2" name="Google Shape;4302;p4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3" name="Google Shape;4303;p4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04" name="Google Shape;4304;p4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305" name="Google Shape;4305;p4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306" name="Google Shape;4306;p4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7" name="Google Shape;4307;p4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8" name="Google Shape;4308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9" name="Google Shape;4309;p4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0" name="Google Shape;4310;p4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11" name="Google Shape;4311;p4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2" name="Google Shape;4312;p4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3" name="Google Shape;4313;p4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14" name="Google Shape;4314;p4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4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4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4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4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9" name="Google Shape;4319;p4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0" name="Google Shape;4320;p4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1" name="Google Shape;4321;p4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2" name="Google Shape;4322;p4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3" name="Google Shape;4323;p4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4" name="Google Shape;4324;p4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5" name="Google Shape;4325;p4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6" name="Google Shape;4326;p4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7" name="Google Shape;4327;p4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8" name="Google Shape;4328;p4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9" name="Google Shape;4329;p4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0" name="Google Shape;4330;p4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1" name="Google Shape;4331;p4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2" name="Google Shape;4332;p4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3" name="Google Shape;4333;p4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4" name="Google Shape;4334;p4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5" name="Google Shape;4335;p4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6" name="Google Shape;4336;p4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7" name="Google Shape;4337;p4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8" name="Google Shape;4338;p4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9" name="Google Shape;4339;p4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0" name="Google Shape;4340;p4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1" name="Google Shape;4341;p4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2" name="Google Shape;4342;p4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43" name="Google Shape;4343;p4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344" name="Google Shape;4344;p4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5" name="Google Shape;4345;p4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6" name="Google Shape;4346;p4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7" name="Google Shape;4347;p4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8" name="Google Shape;4348;p4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9" name="Google Shape;4349;p4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350" name="Google Shape;4350;p4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1" name="Google Shape;4351;p4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2" name="Google Shape;4352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3" name="Google Shape;4353;p4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4" name="Google Shape;4354;p4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6" name="Google Shape;4356;p4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7" name="Google Shape;4357;p4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8" name="Google Shape;4358;p4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9" name="Google Shape;4359;p4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0" name="Google Shape;4360;p4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1" name="Google Shape;4361;p4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2" name="Google Shape;4362;p4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3" name="Google Shape;4363;p4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4" name="Google Shape;4364;p4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5" name="Google Shape;4365;p4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6" name="Google Shape;4366;p4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7" name="Google Shape;4367;p4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4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4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4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4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3" name="Google Shape;4373;p4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4" name="Google Shape;4374;p4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5" name="Google Shape;4375;p4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6" name="Google Shape;4376;p4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7" name="Google Shape;4377;p4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8" name="Google Shape;4378;p4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9" name="Google Shape;4379;p4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0" name="Google Shape;4380;p4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4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4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4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4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4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6" name="Google Shape;4386;p4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7" name="Google Shape;4387;p4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8" name="Google Shape;4388;p4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389" name="Google Shape;4389;p4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4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4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5" name="Google Shape;4395;p4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6" name="Google Shape;4396;p4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7" name="Google Shape;4397;p4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1" name="Google Shape;4401;p4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2" name="Google Shape;4402;p4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3" name="Google Shape;4403;p4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4" name="Google Shape;4404;p4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5" name="Google Shape;4405;p4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6" name="Google Shape;4406;p4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407" name="Google Shape;4407;p4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2" name="Google Shape;4412;p4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3" name="Google Shape;4413;p4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3" name="Google Shape;4423;p4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424" name="Google Shape;4424;p4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40" name="Google Shape;4440;p4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441" name="Google Shape;4441;p4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9" name="Google Shape;4449;p4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0" name="Google Shape;4450;p4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7" name="Google Shape;4457;p4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458" name="Google Shape;4458;p4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6" name="Google Shape;4466;p4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7" name="Google Shape;4467;p4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8" name="Google Shape;4468;p4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9" name="Google Shape;4469;p4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3" name="Google Shape;4473;p4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74" name="Google Shape;4474;p4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6" name="Google Shape;4476;p4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7" name="Google Shape;4477;p4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9" name="Google Shape;4489;p4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0" name="Google Shape;4490;p4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1" name="Google Shape;4491;p4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2" name="Google Shape;4492;p4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493" name="Google Shape;4493;p4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4" name="Google Shape;4494;p4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5" name="Google Shape;4495;p4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6" name="Google Shape;4496;p4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7" name="Google Shape;4497;p4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8" name="Google Shape;4498;p4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9" name="Google Shape;4499;p4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0" name="Google Shape;4500;p4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1" name="Google Shape;4501;p4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7" name="Google Shape;4507;p4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8" name="Google Shape;4508;p4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09" name="Google Shape;4509;p4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510" name="Google Shape;4510;p4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1" name="Google Shape;4511;p4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2" name="Google Shape;4512;p4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3" name="Google Shape;4513;p4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4" name="Google Shape;4514;p4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5" name="Google Shape;4515;p4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6" name="Google Shape;4516;p4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7" name="Google Shape;4517;p4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8" name="Google Shape;4518;p4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9" name="Google Shape;4519;p4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0" name="Google Shape;4520;p4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1" name="Google Shape;4521;p4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2" name="Google Shape;4522;p4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3" name="Google Shape;4523;p4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4" name="Google Shape;4524;p4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5" name="Google Shape;4525;p4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6" name="Google Shape;4526;p4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27" name="Google Shape;4527;p4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8" name="Google Shape;4528;p4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9" name="Google Shape;4529;p4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0" name="Google Shape;4530;p4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4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2" name="Google Shape;4532;p4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3" name="Google Shape;4533;p4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4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4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1" name="Google Shape;4541;p4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2" name="Google Shape;4542;p4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4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4" name="Google Shape;4544;p4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5" name="Google Shape;4545;p4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4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7" name="Google Shape;4547;p4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8" name="Google Shape;4548;p4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4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0" name="Google Shape;4550;p4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1" name="Google Shape;4551;p4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4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3" name="Google Shape;4553;p4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4" name="Google Shape;4554;p4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4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4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7" name="Google Shape;4557;p4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558" name="Google Shape;4558;p4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9" name="Google Shape;4559;p4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2" name="Google Shape;4562;p4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3" name="Google Shape;4563;p4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4" name="Google Shape;4564;p4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5" name="Google Shape;4565;p4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6" name="Google Shape;4566;p4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7" name="Google Shape;4567;p4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8" name="Google Shape;4568;p4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9" name="Google Shape;4569;p4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4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4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4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4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4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5" name="Google Shape;4575;p4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6" name="Google Shape;4576;p4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7" name="Google Shape;4577;p4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8" name="Google Shape;4578;p4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9" name="Google Shape;4579;p4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2" name="Google Shape;4582;p4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4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4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4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4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8" name="Google Shape;4588;p4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9" name="Google Shape;4589;p4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0" name="Google Shape;4590;p4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1" name="Google Shape;4591;p4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2" name="Google Shape;4592;p4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3" name="Google Shape;4593;p4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4" name="Google Shape;4594;p4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5" name="Google Shape;4595;p4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6" name="Google Shape;4596;p4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7" name="Google Shape;4597;p4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8" name="Google Shape;4598;p4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9" name="Google Shape;4599;p4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0" name="Google Shape;4600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1" name="Google Shape;4601;p4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2" name="Google Shape;4602;p4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3" name="Google Shape;4603;p4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9" name="Google Shape;4609;p4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0" name="Google Shape;4610;p4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1" name="Google Shape;4611;p4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2" name="Google Shape;4612;p4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3" name="Google Shape;4613;p4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4" name="Google Shape;4614;p4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5" name="Google Shape;4615;p4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616" name="Google Shape;4616;p4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617" name="Google Shape;4617;p4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8" name="Google Shape;4618;p4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19" name="Google Shape;4619;p4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620" name="Google Shape;4620;p4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621" name="Google Shape;4621;p4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2" name="Google Shape;4622;p4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23" name="Google Shape;4623;p4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4" name="Google Shape;4624;p4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5" name="Google Shape;4625;p4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6" name="Google Shape;4626;p4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7" name="Google Shape;4627;p4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8" name="Google Shape;4628;p4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29" name="Google Shape;4629;p4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0" name="Google Shape;4630;p4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1" name="Google Shape;4631;p4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2" name="Google Shape;4632;p4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3" name="Google Shape;4633;p4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4" name="Google Shape;4634;p4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5" name="Google Shape;4635;p4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6" name="Google Shape;4636;p4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7" name="Google Shape;4637;p4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8" name="Google Shape;4638;p4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39" name="Google Shape;4639;p4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0" name="Google Shape;4640;p4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1" name="Google Shape;4641;p4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2" name="Google Shape;4642;p4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3" name="Google Shape;4643;p4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4" name="Google Shape;4644;p4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5" name="Google Shape;4645;p4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6" name="Google Shape;4646;p4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7" name="Google Shape;4647;p4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8" name="Google Shape;4648;p4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49" name="Google Shape;4649;p4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0" name="Google Shape;4650;p4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1" name="Google Shape;4651;p4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2" name="Google Shape;4652;p4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3" name="Google Shape;4653;p4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4" name="Google Shape;4654;p4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5" name="Google Shape;4655;p4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6" name="Google Shape;4656;p4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7" name="Google Shape;4657;p4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8" name="Google Shape;4658;p4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9" name="Google Shape;4659;p4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0" name="Google Shape;4660;p4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1" name="Google Shape;4661;p4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2" name="Google Shape;4662;p4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3" name="Google Shape;4663;p4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4" name="Google Shape;4664;p4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5" name="Google Shape;4665;p4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6" name="Google Shape;4666;p4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7" name="Google Shape;4667;p4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8" name="Google Shape;4668;p4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69" name="Google Shape;4669;p4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0" name="Google Shape;4670;p4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1" name="Google Shape;4671;p4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2" name="Google Shape;4672;p4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3" name="Google Shape;4673;p4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4" name="Google Shape;4674;p4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5" name="Google Shape;4675;p4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6" name="Google Shape;4676;p4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7" name="Google Shape;4677;p4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8" name="Google Shape;4678;p4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79" name="Google Shape;4679;p4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0" name="Google Shape;4680;p4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1" name="Google Shape;4681;p4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2" name="Google Shape;4682;p4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3" name="Google Shape;4683;p4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4" name="Google Shape;4684;p4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5" name="Google Shape;4685;p4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86" name="Google Shape;4686;p4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687" name="Google Shape;4687;p4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688" name="Google Shape;4688;p4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689" name="Google Shape;4689;p4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0" name="Google Shape;4690;p4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1" name="Google Shape;4691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2" name="Google Shape;4692;p4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3" name="Google Shape;4693;p4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694" name="Google Shape;4694;p4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5" name="Google Shape;4695;p4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96" name="Google Shape;4696;p4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697" name="Google Shape;4697;p4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4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9" name="Google Shape;4699;p4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0" name="Google Shape;4700;p4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1" name="Google Shape;4701;p4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2" name="Google Shape;4702;p4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3" name="Google Shape;4703;p4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Extra resources</a:t>
            </a:r>
            <a:endParaRPr sz="2400"/>
          </a:p>
        </p:txBody>
      </p:sp>
      <p:sp>
        <p:nvSpPr>
          <p:cNvPr id="4704" name="Google Shape;4704;p48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Illustrations created by </a:t>
            </a: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3"/>
              </a:rPr>
              <a:t>Sergei Tikhonov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Free illustrations published under the MIT License. You can use them for personal and commercial projects, without the need to include attribution.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See license</a:t>
            </a:r>
            <a:r>
              <a:rPr lang="en" sz="1200">
                <a:latin typeface="Barlow Light"/>
                <a:ea typeface="Barlow Light"/>
                <a:cs typeface="Barlow Light"/>
                <a:sym typeface="Barlow Light"/>
              </a:rPr>
              <a:t>.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3" name="Google Shape;2623;p4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624" name="Google Shape;2624;p4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4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70" name="Google Shape;2770;p4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771" name="Google Shape;2771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2" name="Google Shape;2772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3" name="Google Shape;2773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4" name="Google Shape;2774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5" name="Google Shape;2775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6" name="Google Shape;2776;p4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78" name="Google Shape;2778;p4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779" name="Google Shape;2779;p4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780" name="Google Shape;2780;p4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1" name="Google Shape;2781;p4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2" name="Google Shape;2782;p4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3" name="Google Shape;2783;p4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4" name="Google Shape;2784;p4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5" name="Google Shape;2785;p4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6" name="Google Shape;2786;p4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7" name="Google Shape;2787;p4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8" name="Google Shape;2788;p4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9" name="Google Shape;2789;p4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0" name="Google Shape;2790;p4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1" name="Google Shape;2791;p4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2" name="Google Shape;2792;p4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3" name="Google Shape;2793;p4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4" name="Google Shape;2794;p4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5" name="Google Shape;2795;p4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6" name="Google Shape;2796;p4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7" name="Google Shape;2797;p4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8" name="Google Shape;2798;p4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9" name="Google Shape;2799;p4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0" name="Google Shape;2800;p4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1" name="Google Shape;2801;p4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2" name="Google Shape;2802;p4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3" name="Google Shape;2803;p4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4" name="Google Shape;2804;p4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5" name="Google Shape;2805;p4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6" name="Google Shape;2806;p4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7" name="Google Shape;2807;p4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8" name="Google Shape;2808;p4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9" name="Google Shape;2809;p4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0" name="Google Shape;2810;p4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1" name="Google Shape;2811;p4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2" name="Google Shape;2812;p4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3" name="Google Shape;2813;p4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4" name="Google Shape;2814;p4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5" name="Google Shape;2815;p4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6" name="Google Shape;2816;p4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7" name="Google Shape;2817;p4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8" name="Google Shape;2818;p4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9" name="Google Shape;2819;p4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0" name="Google Shape;2820;p4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1" name="Google Shape;2821;p4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2" name="Google Shape;2822;p4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3" name="Google Shape;2823;p4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4" name="Google Shape;2824;p4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5" name="Google Shape;2825;p4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4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4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4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4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4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4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4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4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4" name="Google Shape;2834;p4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5" name="Google Shape;2835;p4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4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4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4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4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0" name="Google Shape;2840;p4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1" name="Google Shape;2841;p4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2" name="Google Shape;2842;p4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3" name="Google Shape;2843;p4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4" name="Google Shape;2844;p4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5" name="Google Shape;2845;p4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6" name="Google Shape;2846;p4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7" name="Google Shape;2847;p4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8" name="Google Shape;2848;p4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9" name="Google Shape;2849;p4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0" name="Google Shape;2850;p4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1" name="Google Shape;2851;p4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2" name="Google Shape;2852;p4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3" name="Google Shape;2853;p4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4" name="Google Shape;2854;p4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5" name="Google Shape;2855;p4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6" name="Google Shape;2856;p4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7" name="Google Shape;2857;p4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8" name="Google Shape;2858;p4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9" name="Google Shape;2859;p4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0" name="Google Shape;2860;p4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4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4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4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4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4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4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4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4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4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4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4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4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4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4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4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7" name="Google Shape;2877;p4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8" name="Google Shape;2878;p4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4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4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4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4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4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4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4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4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7" name="Google Shape;2887;p4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4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0" name="Google Shape;3010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1" name="Google Shape;3011;p4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2" name="Google Shape;3012;p4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3" name="Google Shape;3013;p4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4" name="Google Shape;3014;p4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5" name="Google Shape;3015;p4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6" name="Google Shape;3016;p4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7" name="Google Shape;3017;p4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8" name="Google Shape;3018;p4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9" name="Google Shape;3019;p4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0" name="Google Shape;3020;p4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1" name="Google Shape;3021;p4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2" name="Google Shape;3022;p4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3" name="Google Shape;3023;p4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4" name="Google Shape;3024;p4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5" name="Google Shape;3025;p4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6" name="Google Shape;3026;p4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7" name="Google Shape;3027;p4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28" name="Google Shape;3028;p4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029" name="Google Shape;3029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4" name="Google Shape;3034;p4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035" name="Google Shape;3035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6" name="Google Shape;3036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0" name="Google Shape;3040;p4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1" name="Google Shape;3041;p4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42" name="Google Shape;3042;p4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043" name="Google Shape;304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48" name="Google Shape;3048;p4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9" name="Google Shape;3049;p4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0" name="Google Shape;3680;p4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681" name="Google Shape;3681;p4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2" name="Google Shape;3682;p4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3" name="Google Shape;3683;p4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4" name="Google Shape;3684;p4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5" name="Google Shape;3685;p4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6" name="Google Shape;3686;p4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7" name="Google Shape;3687;p4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8" name="Google Shape;3688;p4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9" name="Google Shape;3689;p4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0" name="Google Shape;3690;p4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2" name="Google Shape;3692;p4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3" name="Google Shape;3693;p4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4" name="Google Shape;3694;p4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6" name="Google Shape;3696;p4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7" name="Google Shape;3697;p4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8" name="Google Shape;3698;p4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9" name="Google Shape;3699;p4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0" name="Google Shape;3700;p4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1" name="Google Shape;3701;p4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2" name="Google Shape;3702;p4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3" name="Google Shape;3703;p4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4" name="Google Shape;3704;p4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5" name="Google Shape;3705;p4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6" name="Google Shape;3706;p4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7" name="Google Shape;3707;p4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8" name="Google Shape;3708;p4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9" name="Google Shape;3709;p4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0" name="Google Shape;3710;p4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1" name="Google Shape;3711;p4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2" name="Google Shape;3712;p4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3" name="Google Shape;3713;p4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4" name="Google Shape;3714;p4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5" name="Google Shape;3715;p4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6" name="Google Shape;3716;p4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7" name="Google Shape;3717;p4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4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4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4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4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4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4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4" name="Google Shape;3724;p4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725" name="Google Shape;3725;p4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6" name="Google Shape;3726;p4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7" name="Google Shape;3727;p4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8" name="Google Shape;3728;p4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9" name="Google Shape;3729;p4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4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4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4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4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4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4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4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4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4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4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4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4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4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4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4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4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4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4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4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4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4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4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4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4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4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4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4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4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4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4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4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4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4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4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4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4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4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4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4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4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4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4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4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4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4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4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4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4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4" name="Google Shape;3784;p4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785" name="Google Shape;3785;p4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6" name="Google Shape;3786;p4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7" name="Google Shape;3787;p4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8" name="Google Shape;3788;p4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9" name="Google Shape;3789;p4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4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4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4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4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4" name="Google Shape;3794;p4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5" name="Google Shape;3795;p4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6" name="Google Shape;3796;p4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7" name="Google Shape;3797;p4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4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4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4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2" name="Google Shape;3802;p4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3" name="Google Shape;3803;p4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4" name="Google Shape;3804;p4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05" name="Google Shape;3805;p4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4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4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4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4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4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4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194010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Other Technologies</a:t>
            </a:r>
            <a:endParaRPr sz="2400" dirty="0"/>
          </a:p>
        </p:txBody>
      </p:sp>
      <p:sp>
        <p:nvSpPr>
          <p:cNvPr id="3813" name="Google Shape;3813;p47"/>
          <p:cNvSpPr txBox="1"/>
          <p:nvPr/>
        </p:nvSpPr>
        <p:spPr>
          <a:xfrm>
            <a:off x="381000" y="1466850"/>
            <a:ext cx="1782600" cy="30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Barlow Light"/>
                <a:ea typeface="Barlow Light"/>
                <a:cs typeface="Barlow Light"/>
                <a:sym typeface="Barlow Light"/>
              </a:rPr>
              <a:t>We will interact with quite a few Azure Services along the journey.</a:t>
            </a:r>
            <a:endParaRPr sz="1200" dirty="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  <p:extLst>
      <p:ext uri="{BB962C8B-B14F-4D97-AF65-F5344CB8AC3E}">
        <p14:creationId xmlns:p14="http://schemas.microsoft.com/office/powerpoint/2010/main" val="15031459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69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2043" name="Google Shape;2043;p33"/>
          <p:cNvSpPr txBox="1">
            <a:spLocks noGrp="1"/>
          </p:cNvSpPr>
          <p:nvPr>
            <p:ph type="body" idx="4294967295"/>
          </p:nvPr>
        </p:nvSpPr>
        <p:spPr>
          <a:xfrm>
            <a:off x="476249" y="1528175"/>
            <a:ext cx="3454133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Section Overview</a:t>
            </a:r>
            <a:endParaRPr sz="3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Discuss Agile vs Waterfall</a:t>
            </a: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Setup Azure DevOps Account</a:t>
            </a:r>
          </a:p>
          <a:p>
            <a:pPr marL="342900"/>
            <a:r>
              <a:rPr lang="en" sz="2400" dirty="0">
                <a:solidFill>
                  <a:schemeClr val="lt1"/>
                </a:solidFill>
              </a:rPr>
              <a:t>Discuss Azure Devops main fetures</a:t>
            </a:r>
          </a:p>
        </p:txBody>
      </p:sp>
      <p:grpSp>
        <p:nvGrpSpPr>
          <p:cNvPr id="2044" name="Google Shape;2044;p33"/>
          <p:cNvGrpSpPr/>
          <p:nvPr/>
        </p:nvGrpSpPr>
        <p:grpSpPr>
          <a:xfrm>
            <a:off x="7531343" y="3648583"/>
            <a:ext cx="748204" cy="1061422"/>
            <a:chOff x="6492887" y="4126007"/>
            <a:chExt cx="271993" cy="422295"/>
          </a:xfrm>
        </p:grpSpPr>
        <p:sp>
          <p:nvSpPr>
            <p:cNvPr id="2045" name="Google Shape;2045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66" name="Google Shape;2066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67" name="Google Shape;2067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" name="Google Shape;408;p15">
            <a:extLst>
              <a:ext uri="{FF2B5EF4-FFF2-40B4-BE49-F238E27FC236}">
                <a16:creationId xmlns:a16="http://schemas.microsoft.com/office/drawing/2014/main" id="{BF1ACABD-1D67-4B94-AFDE-922FB2D176C2}"/>
              </a:ext>
            </a:extLst>
          </p:cNvPr>
          <p:cNvGrpSpPr/>
          <p:nvPr/>
        </p:nvGrpSpPr>
        <p:grpSpPr>
          <a:xfrm>
            <a:off x="4770102" y="305735"/>
            <a:ext cx="3239723" cy="3318665"/>
            <a:chOff x="2270525" y="117216"/>
            <a:chExt cx="4650765" cy="4762722"/>
          </a:xfrm>
        </p:grpSpPr>
        <p:sp>
          <p:nvSpPr>
            <p:cNvPr id="39" name="Google Shape;409;p15">
              <a:extLst>
                <a:ext uri="{FF2B5EF4-FFF2-40B4-BE49-F238E27FC236}">
                  <a16:creationId xmlns:a16="http://schemas.microsoft.com/office/drawing/2014/main" id="{94D57340-DCE0-4111-BD21-DFAFAF756D60}"/>
                </a:ext>
              </a:extLst>
            </p:cNvPr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10;p15">
              <a:extLst>
                <a:ext uri="{FF2B5EF4-FFF2-40B4-BE49-F238E27FC236}">
                  <a16:creationId xmlns:a16="http://schemas.microsoft.com/office/drawing/2014/main" id="{342832E3-C612-4021-B214-522FB06BC982}"/>
                </a:ext>
              </a:extLst>
            </p:cNvPr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1;p15">
              <a:extLst>
                <a:ext uri="{FF2B5EF4-FFF2-40B4-BE49-F238E27FC236}">
                  <a16:creationId xmlns:a16="http://schemas.microsoft.com/office/drawing/2014/main" id="{77135C29-C700-4D63-AD0D-7A98DC1D04D5}"/>
                </a:ext>
              </a:extLst>
            </p:cNvPr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12;p15">
              <a:extLst>
                <a:ext uri="{FF2B5EF4-FFF2-40B4-BE49-F238E27FC236}">
                  <a16:creationId xmlns:a16="http://schemas.microsoft.com/office/drawing/2014/main" id="{7B144E79-8F1A-496C-981B-47E1FE97088E}"/>
                </a:ext>
              </a:extLst>
            </p:cNvPr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13;p15">
              <a:extLst>
                <a:ext uri="{FF2B5EF4-FFF2-40B4-BE49-F238E27FC236}">
                  <a16:creationId xmlns:a16="http://schemas.microsoft.com/office/drawing/2014/main" id="{5A6CD40D-C1CB-4A5D-8477-13C2C13AC45D}"/>
                </a:ext>
              </a:extLst>
            </p:cNvPr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14;p15">
              <a:extLst>
                <a:ext uri="{FF2B5EF4-FFF2-40B4-BE49-F238E27FC236}">
                  <a16:creationId xmlns:a16="http://schemas.microsoft.com/office/drawing/2014/main" id="{4F5B9332-BE68-4937-A9BD-D9BA67CACF30}"/>
                </a:ext>
              </a:extLst>
            </p:cNvPr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15;p15">
              <a:extLst>
                <a:ext uri="{FF2B5EF4-FFF2-40B4-BE49-F238E27FC236}">
                  <a16:creationId xmlns:a16="http://schemas.microsoft.com/office/drawing/2014/main" id="{EC268AF0-8885-4A13-AE65-B8C8677B25A1}"/>
                </a:ext>
              </a:extLst>
            </p:cNvPr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16;p15">
              <a:extLst>
                <a:ext uri="{FF2B5EF4-FFF2-40B4-BE49-F238E27FC236}">
                  <a16:creationId xmlns:a16="http://schemas.microsoft.com/office/drawing/2014/main" id="{CA283CB5-4FF2-46AD-9B34-395E589407DD}"/>
                </a:ext>
              </a:extLst>
            </p:cNvPr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17;p15">
              <a:extLst>
                <a:ext uri="{FF2B5EF4-FFF2-40B4-BE49-F238E27FC236}">
                  <a16:creationId xmlns:a16="http://schemas.microsoft.com/office/drawing/2014/main" id="{D4C35CC7-AC40-46BD-B95C-BA67795F99BD}"/>
                </a:ext>
              </a:extLst>
            </p:cNvPr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18;p15">
              <a:extLst>
                <a:ext uri="{FF2B5EF4-FFF2-40B4-BE49-F238E27FC236}">
                  <a16:creationId xmlns:a16="http://schemas.microsoft.com/office/drawing/2014/main" id="{943AFE73-66CD-41FD-8D80-7CDBE3C37EAF}"/>
                </a:ext>
              </a:extLst>
            </p:cNvPr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19;p15">
              <a:extLst>
                <a:ext uri="{FF2B5EF4-FFF2-40B4-BE49-F238E27FC236}">
                  <a16:creationId xmlns:a16="http://schemas.microsoft.com/office/drawing/2014/main" id="{410606EF-4360-4D37-908B-950567CE60FB}"/>
                </a:ext>
              </a:extLst>
            </p:cNvPr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420;p15">
              <a:extLst>
                <a:ext uri="{FF2B5EF4-FFF2-40B4-BE49-F238E27FC236}">
                  <a16:creationId xmlns:a16="http://schemas.microsoft.com/office/drawing/2014/main" id="{47B7BB63-C0F6-48AC-B3D6-6F430BB52675}"/>
                </a:ext>
              </a:extLst>
            </p:cNvPr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421;p15">
              <a:extLst>
                <a:ext uri="{FF2B5EF4-FFF2-40B4-BE49-F238E27FC236}">
                  <a16:creationId xmlns:a16="http://schemas.microsoft.com/office/drawing/2014/main" id="{346E5C05-8BC1-4513-98FD-4409F100FB2E}"/>
                </a:ext>
              </a:extLst>
            </p:cNvPr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422;p15">
              <a:extLst>
                <a:ext uri="{FF2B5EF4-FFF2-40B4-BE49-F238E27FC236}">
                  <a16:creationId xmlns:a16="http://schemas.microsoft.com/office/drawing/2014/main" id="{02D8F27B-3A9D-4D8F-877D-3C98F808A3C3}"/>
                </a:ext>
              </a:extLst>
            </p:cNvPr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423;p15">
              <a:extLst>
                <a:ext uri="{FF2B5EF4-FFF2-40B4-BE49-F238E27FC236}">
                  <a16:creationId xmlns:a16="http://schemas.microsoft.com/office/drawing/2014/main" id="{39B4DAA9-833B-4463-9BD8-9FDE1D043D7D}"/>
                </a:ext>
              </a:extLst>
            </p:cNvPr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424;p15">
              <a:extLst>
                <a:ext uri="{FF2B5EF4-FFF2-40B4-BE49-F238E27FC236}">
                  <a16:creationId xmlns:a16="http://schemas.microsoft.com/office/drawing/2014/main" id="{113BF7B0-B73B-4EE2-8BD5-2707C6961C11}"/>
                </a:ext>
              </a:extLst>
            </p:cNvPr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425;p15">
              <a:extLst>
                <a:ext uri="{FF2B5EF4-FFF2-40B4-BE49-F238E27FC236}">
                  <a16:creationId xmlns:a16="http://schemas.microsoft.com/office/drawing/2014/main" id="{41E24DEB-E49E-486B-8B46-CA3F8E692ABB}"/>
                </a:ext>
              </a:extLst>
            </p:cNvPr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426;p15">
              <a:extLst>
                <a:ext uri="{FF2B5EF4-FFF2-40B4-BE49-F238E27FC236}">
                  <a16:creationId xmlns:a16="http://schemas.microsoft.com/office/drawing/2014/main" id="{B02871E3-93E4-458D-9B65-1F68C8D0D74E}"/>
                </a:ext>
              </a:extLst>
            </p:cNvPr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427;p15">
              <a:extLst>
                <a:ext uri="{FF2B5EF4-FFF2-40B4-BE49-F238E27FC236}">
                  <a16:creationId xmlns:a16="http://schemas.microsoft.com/office/drawing/2014/main" id="{6353E3F0-ED86-4AA1-A250-DC26B13C8EDA}"/>
                </a:ext>
              </a:extLst>
            </p:cNvPr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428;p15">
              <a:extLst>
                <a:ext uri="{FF2B5EF4-FFF2-40B4-BE49-F238E27FC236}">
                  <a16:creationId xmlns:a16="http://schemas.microsoft.com/office/drawing/2014/main" id="{1D0799DF-CFEF-416B-B45A-EC3A308836C9}"/>
                </a:ext>
              </a:extLst>
            </p:cNvPr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429;p15">
              <a:extLst>
                <a:ext uri="{FF2B5EF4-FFF2-40B4-BE49-F238E27FC236}">
                  <a16:creationId xmlns:a16="http://schemas.microsoft.com/office/drawing/2014/main" id="{43F5E640-1175-4B9C-9EA2-56FF1AD60BAB}"/>
                </a:ext>
              </a:extLst>
            </p:cNvPr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430;p15">
              <a:extLst>
                <a:ext uri="{FF2B5EF4-FFF2-40B4-BE49-F238E27FC236}">
                  <a16:creationId xmlns:a16="http://schemas.microsoft.com/office/drawing/2014/main" id="{024D70B8-123F-4E36-B2B0-D446D9562DC2}"/>
                </a:ext>
              </a:extLst>
            </p:cNvPr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104" name="Google Shape;431;p15">
                <a:extLst>
                  <a:ext uri="{FF2B5EF4-FFF2-40B4-BE49-F238E27FC236}">
                    <a16:creationId xmlns:a16="http://schemas.microsoft.com/office/drawing/2014/main" id="{C2315FB3-8AB3-4830-8C2A-41FD517D8A97}"/>
                  </a:ext>
                </a:extLst>
              </p:cNvPr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432;p15">
                <a:extLst>
                  <a:ext uri="{FF2B5EF4-FFF2-40B4-BE49-F238E27FC236}">
                    <a16:creationId xmlns:a16="http://schemas.microsoft.com/office/drawing/2014/main" id="{6B6259C9-9C0D-449A-A2E5-D78C79905F7E}"/>
                  </a:ext>
                </a:extLst>
              </p:cNvPr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433;p15">
                <a:extLst>
                  <a:ext uri="{FF2B5EF4-FFF2-40B4-BE49-F238E27FC236}">
                    <a16:creationId xmlns:a16="http://schemas.microsoft.com/office/drawing/2014/main" id="{8AB2D537-C4D0-4FE4-8FEB-03DDCAADB4FF}"/>
                  </a:ext>
                </a:extLst>
              </p:cNvPr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434;p15">
                <a:extLst>
                  <a:ext uri="{FF2B5EF4-FFF2-40B4-BE49-F238E27FC236}">
                    <a16:creationId xmlns:a16="http://schemas.microsoft.com/office/drawing/2014/main" id="{55515F6F-3B4B-43F8-A287-DB1596BD657A}"/>
                  </a:ext>
                </a:extLst>
              </p:cNvPr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435;p15">
                <a:extLst>
                  <a:ext uri="{FF2B5EF4-FFF2-40B4-BE49-F238E27FC236}">
                    <a16:creationId xmlns:a16="http://schemas.microsoft.com/office/drawing/2014/main" id="{AD25515F-F3BD-434E-91CC-DF9D784845E5}"/>
                  </a:ext>
                </a:extLst>
              </p:cNvPr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436;p15">
                <a:extLst>
                  <a:ext uri="{FF2B5EF4-FFF2-40B4-BE49-F238E27FC236}">
                    <a16:creationId xmlns:a16="http://schemas.microsoft.com/office/drawing/2014/main" id="{15EF0571-CD51-4264-9D94-3F5459EA3320}"/>
                  </a:ext>
                </a:extLst>
              </p:cNvPr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437;p15">
                <a:extLst>
                  <a:ext uri="{FF2B5EF4-FFF2-40B4-BE49-F238E27FC236}">
                    <a16:creationId xmlns:a16="http://schemas.microsoft.com/office/drawing/2014/main" id="{0672A6A7-3759-48F7-85FC-C85113AE4573}"/>
                  </a:ext>
                </a:extLst>
              </p:cNvPr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438;p15">
                <a:extLst>
                  <a:ext uri="{FF2B5EF4-FFF2-40B4-BE49-F238E27FC236}">
                    <a16:creationId xmlns:a16="http://schemas.microsoft.com/office/drawing/2014/main" id="{7CFA9035-4B06-414E-A382-CD78F3D2BDC9}"/>
                  </a:ext>
                </a:extLst>
              </p:cNvPr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439;p15">
                <a:extLst>
                  <a:ext uri="{FF2B5EF4-FFF2-40B4-BE49-F238E27FC236}">
                    <a16:creationId xmlns:a16="http://schemas.microsoft.com/office/drawing/2014/main" id="{D934B465-758E-4A66-BD06-75E9A93662C9}"/>
                  </a:ext>
                </a:extLst>
              </p:cNvPr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440;p15">
                <a:extLst>
                  <a:ext uri="{FF2B5EF4-FFF2-40B4-BE49-F238E27FC236}">
                    <a16:creationId xmlns:a16="http://schemas.microsoft.com/office/drawing/2014/main" id="{E3653A7A-E0A5-406B-B660-695AE6EBB2FE}"/>
                  </a:ext>
                </a:extLst>
              </p:cNvPr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441;p15">
                <a:extLst>
                  <a:ext uri="{FF2B5EF4-FFF2-40B4-BE49-F238E27FC236}">
                    <a16:creationId xmlns:a16="http://schemas.microsoft.com/office/drawing/2014/main" id="{67F8958F-8B40-4FEC-A9EB-446A3CDA3E1F}"/>
                  </a:ext>
                </a:extLst>
              </p:cNvPr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442;p15">
                <a:extLst>
                  <a:ext uri="{FF2B5EF4-FFF2-40B4-BE49-F238E27FC236}">
                    <a16:creationId xmlns:a16="http://schemas.microsoft.com/office/drawing/2014/main" id="{91FF91EE-CBD9-4CB4-9D0A-E987811A1970}"/>
                  </a:ext>
                </a:extLst>
              </p:cNvPr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443;p15">
                <a:extLst>
                  <a:ext uri="{FF2B5EF4-FFF2-40B4-BE49-F238E27FC236}">
                    <a16:creationId xmlns:a16="http://schemas.microsoft.com/office/drawing/2014/main" id="{C673132F-73FF-481A-8AA1-E79A1B9B0933}"/>
                  </a:ext>
                </a:extLst>
              </p:cNvPr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444;p15">
                <a:extLst>
                  <a:ext uri="{FF2B5EF4-FFF2-40B4-BE49-F238E27FC236}">
                    <a16:creationId xmlns:a16="http://schemas.microsoft.com/office/drawing/2014/main" id="{D55B354A-FF98-4738-9F3B-D88B67C4EF01}"/>
                  </a:ext>
                </a:extLst>
              </p:cNvPr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445;p15">
                <a:extLst>
                  <a:ext uri="{FF2B5EF4-FFF2-40B4-BE49-F238E27FC236}">
                    <a16:creationId xmlns:a16="http://schemas.microsoft.com/office/drawing/2014/main" id="{556C6FA8-DE39-4CDB-8F32-CB9B15C83EA2}"/>
                  </a:ext>
                </a:extLst>
              </p:cNvPr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446;p15">
                <a:extLst>
                  <a:ext uri="{FF2B5EF4-FFF2-40B4-BE49-F238E27FC236}">
                    <a16:creationId xmlns:a16="http://schemas.microsoft.com/office/drawing/2014/main" id="{66A6D7B2-45A9-4716-B19E-059C8F71FE6C}"/>
                  </a:ext>
                </a:extLst>
              </p:cNvPr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447;p15">
                <a:extLst>
                  <a:ext uri="{FF2B5EF4-FFF2-40B4-BE49-F238E27FC236}">
                    <a16:creationId xmlns:a16="http://schemas.microsoft.com/office/drawing/2014/main" id="{EF4205E8-BB1D-4E7A-94B9-E8A5F17B2A47}"/>
                  </a:ext>
                </a:extLst>
              </p:cNvPr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448;p15">
                <a:extLst>
                  <a:ext uri="{FF2B5EF4-FFF2-40B4-BE49-F238E27FC236}">
                    <a16:creationId xmlns:a16="http://schemas.microsoft.com/office/drawing/2014/main" id="{AFA8D688-E350-4D08-BCA6-83945AA1F9F0}"/>
                  </a:ext>
                </a:extLst>
              </p:cNvPr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449;p15">
                <a:extLst>
                  <a:ext uri="{FF2B5EF4-FFF2-40B4-BE49-F238E27FC236}">
                    <a16:creationId xmlns:a16="http://schemas.microsoft.com/office/drawing/2014/main" id="{DD1B2B95-3EA2-43BA-97FC-DC4A8C744F89}"/>
                  </a:ext>
                </a:extLst>
              </p:cNvPr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450;p15">
                <a:extLst>
                  <a:ext uri="{FF2B5EF4-FFF2-40B4-BE49-F238E27FC236}">
                    <a16:creationId xmlns:a16="http://schemas.microsoft.com/office/drawing/2014/main" id="{14A2BA7C-020A-44C3-B8C9-12119CC0FBB0}"/>
                  </a:ext>
                </a:extLst>
              </p:cNvPr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451;p15">
                <a:extLst>
                  <a:ext uri="{FF2B5EF4-FFF2-40B4-BE49-F238E27FC236}">
                    <a16:creationId xmlns:a16="http://schemas.microsoft.com/office/drawing/2014/main" id="{CCF7AA8C-8E86-4A50-ACFA-B78C5232F6E6}"/>
                  </a:ext>
                </a:extLst>
              </p:cNvPr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452;p15">
                <a:extLst>
                  <a:ext uri="{FF2B5EF4-FFF2-40B4-BE49-F238E27FC236}">
                    <a16:creationId xmlns:a16="http://schemas.microsoft.com/office/drawing/2014/main" id="{DB2F1D77-0177-4F4A-B5C1-909BE3A91456}"/>
                  </a:ext>
                </a:extLst>
              </p:cNvPr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453;p15">
                <a:extLst>
                  <a:ext uri="{FF2B5EF4-FFF2-40B4-BE49-F238E27FC236}">
                    <a16:creationId xmlns:a16="http://schemas.microsoft.com/office/drawing/2014/main" id="{A904490D-1603-4A4A-8A0B-678499D9C7E1}"/>
                  </a:ext>
                </a:extLst>
              </p:cNvPr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454;p15">
                <a:extLst>
                  <a:ext uri="{FF2B5EF4-FFF2-40B4-BE49-F238E27FC236}">
                    <a16:creationId xmlns:a16="http://schemas.microsoft.com/office/drawing/2014/main" id="{717CC591-42FF-4730-A829-2453C622FEC4}"/>
                  </a:ext>
                </a:extLst>
              </p:cNvPr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455;p15">
                <a:extLst>
                  <a:ext uri="{FF2B5EF4-FFF2-40B4-BE49-F238E27FC236}">
                    <a16:creationId xmlns:a16="http://schemas.microsoft.com/office/drawing/2014/main" id="{FE3D5CC6-1533-4F28-BEE6-FBBE64B9E57F}"/>
                  </a:ext>
                </a:extLst>
              </p:cNvPr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456;p15">
                <a:extLst>
                  <a:ext uri="{FF2B5EF4-FFF2-40B4-BE49-F238E27FC236}">
                    <a16:creationId xmlns:a16="http://schemas.microsoft.com/office/drawing/2014/main" id="{D2199A7A-FA18-4257-9294-4B782569A77B}"/>
                  </a:ext>
                </a:extLst>
              </p:cNvPr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457;p15">
                <a:extLst>
                  <a:ext uri="{FF2B5EF4-FFF2-40B4-BE49-F238E27FC236}">
                    <a16:creationId xmlns:a16="http://schemas.microsoft.com/office/drawing/2014/main" id="{4C54854D-61A8-4C63-BD15-6F0FF6058792}"/>
                  </a:ext>
                </a:extLst>
              </p:cNvPr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458;p15">
                <a:extLst>
                  <a:ext uri="{FF2B5EF4-FFF2-40B4-BE49-F238E27FC236}">
                    <a16:creationId xmlns:a16="http://schemas.microsoft.com/office/drawing/2014/main" id="{1DEF6E02-D292-4557-84AA-5407C24541FC}"/>
                  </a:ext>
                </a:extLst>
              </p:cNvPr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459;p15">
                <a:extLst>
                  <a:ext uri="{FF2B5EF4-FFF2-40B4-BE49-F238E27FC236}">
                    <a16:creationId xmlns:a16="http://schemas.microsoft.com/office/drawing/2014/main" id="{A2B46E23-DFFC-4302-AF39-BD7BFD82C289}"/>
                  </a:ext>
                </a:extLst>
              </p:cNvPr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460;p15">
                <a:extLst>
                  <a:ext uri="{FF2B5EF4-FFF2-40B4-BE49-F238E27FC236}">
                    <a16:creationId xmlns:a16="http://schemas.microsoft.com/office/drawing/2014/main" id="{718E1240-DACF-497F-BEF6-587AC60FF9D5}"/>
                  </a:ext>
                </a:extLst>
              </p:cNvPr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461;p15">
                <a:extLst>
                  <a:ext uri="{FF2B5EF4-FFF2-40B4-BE49-F238E27FC236}">
                    <a16:creationId xmlns:a16="http://schemas.microsoft.com/office/drawing/2014/main" id="{7BE93451-1FBB-4645-996C-AEFF7BB14C44}"/>
                  </a:ext>
                </a:extLst>
              </p:cNvPr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462;p15">
                <a:extLst>
                  <a:ext uri="{FF2B5EF4-FFF2-40B4-BE49-F238E27FC236}">
                    <a16:creationId xmlns:a16="http://schemas.microsoft.com/office/drawing/2014/main" id="{A2E59FE4-1168-4CC8-A959-DBF6C62047FE}"/>
                  </a:ext>
                </a:extLst>
              </p:cNvPr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463;p15">
                <a:extLst>
                  <a:ext uri="{FF2B5EF4-FFF2-40B4-BE49-F238E27FC236}">
                    <a16:creationId xmlns:a16="http://schemas.microsoft.com/office/drawing/2014/main" id="{3C0C9EEB-D66A-4467-8262-B566D3E7091C}"/>
                  </a:ext>
                </a:extLst>
              </p:cNvPr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464;p15">
                <a:extLst>
                  <a:ext uri="{FF2B5EF4-FFF2-40B4-BE49-F238E27FC236}">
                    <a16:creationId xmlns:a16="http://schemas.microsoft.com/office/drawing/2014/main" id="{77804B52-C23D-4CEB-B4A8-B98CBFC1464F}"/>
                  </a:ext>
                </a:extLst>
              </p:cNvPr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465;p15">
                <a:extLst>
                  <a:ext uri="{FF2B5EF4-FFF2-40B4-BE49-F238E27FC236}">
                    <a16:creationId xmlns:a16="http://schemas.microsoft.com/office/drawing/2014/main" id="{CFFA318D-B034-4532-AB1B-A2DF9DCE90C4}"/>
                  </a:ext>
                </a:extLst>
              </p:cNvPr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466;p15">
                <a:extLst>
                  <a:ext uri="{FF2B5EF4-FFF2-40B4-BE49-F238E27FC236}">
                    <a16:creationId xmlns:a16="http://schemas.microsoft.com/office/drawing/2014/main" id="{744396BB-89EE-456F-9D03-2DC1ACBE1320}"/>
                  </a:ext>
                </a:extLst>
              </p:cNvPr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467;p15">
                <a:extLst>
                  <a:ext uri="{FF2B5EF4-FFF2-40B4-BE49-F238E27FC236}">
                    <a16:creationId xmlns:a16="http://schemas.microsoft.com/office/drawing/2014/main" id="{242756F0-F0C8-4F9E-8B45-C2A0D639DF52}"/>
                  </a:ext>
                </a:extLst>
              </p:cNvPr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468;p15">
                <a:extLst>
                  <a:ext uri="{FF2B5EF4-FFF2-40B4-BE49-F238E27FC236}">
                    <a16:creationId xmlns:a16="http://schemas.microsoft.com/office/drawing/2014/main" id="{9D15741E-695F-4BEA-883D-0699A5DF66D1}"/>
                  </a:ext>
                </a:extLst>
              </p:cNvPr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469;p15">
                <a:extLst>
                  <a:ext uri="{FF2B5EF4-FFF2-40B4-BE49-F238E27FC236}">
                    <a16:creationId xmlns:a16="http://schemas.microsoft.com/office/drawing/2014/main" id="{DF200978-E975-4FE7-AF77-E8C1E9D4B094}"/>
                  </a:ext>
                </a:extLst>
              </p:cNvPr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470;p15">
                <a:extLst>
                  <a:ext uri="{FF2B5EF4-FFF2-40B4-BE49-F238E27FC236}">
                    <a16:creationId xmlns:a16="http://schemas.microsoft.com/office/drawing/2014/main" id="{717A7CF0-C7FE-4D81-9DEB-2AC09D9C07DA}"/>
                  </a:ext>
                </a:extLst>
              </p:cNvPr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" name="Google Shape;471;p15">
              <a:extLst>
                <a:ext uri="{FF2B5EF4-FFF2-40B4-BE49-F238E27FC236}">
                  <a16:creationId xmlns:a16="http://schemas.microsoft.com/office/drawing/2014/main" id="{7A1D7C2A-A6E6-44E6-98DF-3A787ED69EC3}"/>
                </a:ext>
              </a:extLst>
            </p:cNvPr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72;p15">
              <a:extLst>
                <a:ext uri="{FF2B5EF4-FFF2-40B4-BE49-F238E27FC236}">
                  <a16:creationId xmlns:a16="http://schemas.microsoft.com/office/drawing/2014/main" id="{5167937F-D850-48E6-80EA-2970AFCCE677}"/>
                </a:ext>
              </a:extLst>
            </p:cNvPr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73;p15">
              <a:extLst>
                <a:ext uri="{FF2B5EF4-FFF2-40B4-BE49-F238E27FC236}">
                  <a16:creationId xmlns:a16="http://schemas.microsoft.com/office/drawing/2014/main" id="{347C19A0-A2A6-4E53-B272-09C264BCEBA7}"/>
                </a:ext>
              </a:extLst>
            </p:cNvPr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474;p15">
              <a:extLst>
                <a:ext uri="{FF2B5EF4-FFF2-40B4-BE49-F238E27FC236}">
                  <a16:creationId xmlns:a16="http://schemas.microsoft.com/office/drawing/2014/main" id="{BD3A1F4D-D8E2-4F7D-ABEA-5AE003FCFA85}"/>
                </a:ext>
              </a:extLst>
            </p:cNvPr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475;p15">
              <a:extLst>
                <a:ext uri="{FF2B5EF4-FFF2-40B4-BE49-F238E27FC236}">
                  <a16:creationId xmlns:a16="http://schemas.microsoft.com/office/drawing/2014/main" id="{7537AD1F-9A23-4A8F-9445-B2797FBC03AA}"/>
                </a:ext>
              </a:extLst>
            </p:cNvPr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476;p15">
              <a:extLst>
                <a:ext uri="{FF2B5EF4-FFF2-40B4-BE49-F238E27FC236}">
                  <a16:creationId xmlns:a16="http://schemas.microsoft.com/office/drawing/2014/main" id="{91D76F5C-FD13-4D3C-8B6A-088AA3420434}"/>
                </a:ext>
              </a:extLst>
            </p:cNvPr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477;p15">
              <a:extLst>
                <a:ext uri="{FF2B5EF4-FFF2-40B4-BE49-F238E27FC236}">
                  <a16:creationId xmlns:a16="http://schemas.microsoft.com/office/drawing/2014/main" id="{B1E7FFC3-4447-4DA6-B5A9-5ECCC003D850}"/>
                </a:ext>
              </a:extLst>
            </p:cNvPr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478;p15">
              <a:extLst>
                <a:ext uri="{FF2B5EF4-FFF2-40B4-BE49-F238E27FC236}">
                  <a16:creationId xmlns:a16="http://schemas.microsoft.com/office/drawing/2014/main" id="{C02288BB-8644-4B62-BAA9-9DAFAB2F884C}"/>
                </a:ext>
              </a:extLst>
            </p:cNvPr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479;p15">
              <a:extLst>
                <a:ext uri="{FF2B5EF4-FFF2-40B4-BE49-F238E27FC236}">
                  <a16:creationId xmlns:a16="http://schemas.microsoft.com/office/drawing/2014/main" id="{741E3910-04AE-48ED-99FC-5CE9A79B2224}"/>
                </a:ext>
              </a:extLst>
            </p:cNvPr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480;p15">
              <a:extLst>
                <a:ext uri="{FF2B5EF4-FFF2-40B4-BE49-F238E27FC236}">
                  <a16:creationId xmlns:a16="http://schemas.microsoft.com/office/drawing/2014/main" id="{798900A0-DDE3-4BEB-8729-3E3628FA1523}"/>
                </a:ext>
              </a:extLst>
            </p:cNvPr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481;p15">
              <a:extLst>
                <a:ext uri="{FF2B5EF4-FFF2-40B4-BE49-F238E27FC236}">
                  <a16:creationId xmlns:a16="http://schemas.microsoft.com/office/drawing/2014/main" id="{F78DC722-090F-4019-9FDA-392D3B5E508D}"/>
                </a:ext>
              </a:extLst>
            </p:cNvPr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482;p15">
              <a:extLst>
                <a:ext uri="{FF2B5EF4-FFF2-40B4-BE49-F238E27FC236}">
                  <a16:creationId xmlns:a16="http://schemas.microsoft.com/office/drawing/2014/main" id="{2BCB8989-AC9B-4D63-A8AF-0F1664E7629B}"/>
                </a:ext>
              </a:extLst>
            </p:cNvPr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483;p15">
              <a:extLst>
                <a:ext uri="{FF2B5EF4-FFF2-40B4-BE49-F238E27FC236}">
                  <a16:creationId xmlns:a16="http://schemas.microsoft.com/office/drawing/2014/main" id="{EA3BC208-FC98-4252-B4AD-A7D7AC0BED25}"/>
                </a:ext>
              </a:extLst>
            </p:cNvPr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484;p15">
              <a:extLst>
                <a:ext uri="{FF2B5EF4-FFF2-40B4-BE49-F238E27FC236}">
                  <a16:creationId xmlns:a16="http://schemas.microsoft.com/office/drawing/2014/main" id="{BCF57472-6214-4978-A881-D78608B8823A}"/>
                </a:ext>
              </a:extLst>
            </p:cNvPr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485;p15">
              <a:extLst>
                <a:ext uri="{FF2B5EF4-FFF2-40B4-BE49-F238E27FC236}">
                  <a16:creationId xmlns:a16="http://schemas.microsoft.com/office/drawing/2014/main" id="{A2EAE98C-F988-44B1-B4E3-8984C3CA28E7}"/>
                </a:ext>
              </a:extLst>
            </p:cNvPr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486;p15">
              <a:extLst>
                <a:ext uri="{FF2B5EF4-FFF2-40B4-BE49-F238E27FC236}">
                  <a16:creationId xmlns:a16="http://schemas.microsoft.com/office/drawing/2014/main" id="{7A559AB6-63C3-4941-8CF1-BEB557F065E6}"/>
                </a:ext>
              </a:extLst>
            </p:cNvPr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487;p15">
              <a:extLst>
                <a:ext uri="{FF2B5EF4-FFF2-40B4-BE49-F238E27FC236}">
                  <a16:creationId xmlns:a16="http://schemas.microsoft.com/office/drawing/2014/main" id="{5A5DA3B1-9AEE-4247-8770-461BFFD4F36D}"/>
                </a:ext>
              </a:extLst>
            </p:cNvPr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488;p15">
              <a:extLst>
                <a:ext uri="{FF2B5EF4-FFF2-40B4-BE49-F238E27FC236}">
                  <a16:creationId xmlns:a16="http://schemas.microsoft.com/office/drawing/2014/main" id="{D2B6C779-4705-4755-82E9-A2EA06CC1057}"/>
                </a:ext>
              </a:extLst>
            </p:cNvPr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489;p15">
              <a:extLst>
                <a:ext uri="{FF2B5EF4-FFF2-40B4-BE49-F238E27FC236}">
                  <a16:creationId xmlns:a16="http://schemas.microsoft.com/office/drawing/2014/main" id="{37462D54-33E5-4A2A-8D02-01D2426BAF37}"/>
                </a:ext>
              </a:extLst>
            </p:cNvPr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490;p15">
              <a:extLst>
                <a:ext uri="{FF2B5EF4-FFF2-40B4-BE49-F238E27FC236}">
                  <a16:creationId xmlns:a16="http://schemas.microsoft.com/office/drawing/2014/main" id="{73952F8A-76E8-420C-8D53-5FDAF3C35D7E}"/>
                </a:ext>
              </a:extLst>
            </p:cNvPr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491;p15">
              <a:extLst>
                <a:ext uri="{FF2B5EF4-FFF2-40B4-BE49-F238E27FC236}">
                  <a16:creationId xmlns:a16="http://schemas.microsoft.com/office/drawing/2014/main" id="{9823C9FF-176E-470A-9769-6933C107F038}"/>
                </a:ext>
              </a:extLst>
            </p:cNvPr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492;p15">
              <a:extLst>
                <a:ext uri="{FF2B5EF4-FFF2-40B4-BE49-F238E27FC236}">
                  <a16:creationId xmlns:a16="http://schemas.microsoft.com/office/drawing/2014/main" id="{5ADBF55D-707E-4A3A-8BC6-53E948D61585}"/>
                </a:ext>
              </a:extLst>
            </p:cNvPr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493;p15">
              <a:extLst>
                <a:ext uri="{FF2B5EF4-FFF2-40B4-BE49-F238E27FC236}">
                  <a16:creationId xmlns:a16="http://schemas.microsoft.com/office/drawing/2014/main" id="{62DE55FB-DFE4-4A79-8A11-2BA50A39CC55}"/>
                </a:ext>
              </a:extLst>
            </p:cNvPr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494;p15">
              <a:extLst>
                <a:ext uri="{FF2B5EF4-FFF2-40B4-BE49-F238E27FC236}">
                  <a16:creationId xmlns:a16="http://schemas.microsoft.com/office/drawing/2014/main" id="{B47EA584-3EF9-476B-8AAD-A70428C5DD5D}"/>
                </a:ext>
              </a:extLst>
            </p:cNvPr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495;p15">
              <a:extLst>
                <a:ext uri="{FF2B5EF4-FFF2-40B4-BE49-F238E27FC236}">
                  <a16:creationId xmlns:a16="http://schemas.microsoft.com/office/drawing/2014/main" id="{5D1094DB-A888-4181-8813-2E83288B9233}"/>
                </a:ext>
              </a:extLst>
            </p:cNvPr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496;p15">
              <a:extLst>
                <a:ext uri="{FF2B5EF4-FFF2-40B4-BE49-F238E27FC236}">
                  <a16:creationId xmlns:a16="http://schemas.microsoft.com/office/drawing/2014/main" id="{7209FC00-ABBC-435E-BA13-2A9F34735C70}"/>
                </a:ext>
              </a:extLst>
            </p:cNvPr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497;p15">
              <a:extLst>
                <a:ext uri="{FF2B5EF4-FFF2-40B4-BE49-F238E27FC236}">
                  <a16:creationId xmlns:a16="http://schemas.microsoft.com/office/drawing/2014/main" id="{F59B4A69-B56F-4B1C-8BE2-2A3DD7D91F9E}"/>
                </a:ext>
              </a:extLst>
            </p:cNvPr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498;p15">
              <a:extLst>
                <a:ext uri="{FF2B5EF4-FFF2-40B4-BE49-F238E27FC236}">
                  <a16:creationId xmlns:a16="http://schemas.microsoft.com/office/drawing/2014/main" id="{EF9D99DF-5000-47FF-97E1-40EF6E39A650}"/>
                </a:ext>
              </a:extLst>
            </p:cNvPr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499;p15">
              <a:extLst>
                <a:ext uri="{FF2B5EF4-FFF2-40B4-BE49-F238E27FC236}">
                  <a16:creationId xmlns:a16="http://schemas.microsoft.com/office/drawing/2014/main" id="{B996DE84-CD2E-4344-8388-1C707A784D64}"/>
                </a:ext>
              </a:extLst>
            </p:cNvPr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500;p15">
              <a:extLst>
                <a:ext uri="{FF2B5EF4-FFF2-40B4-BE49-F238E27FC236}">
                  <a16:creationId xmlns:a16="http://schemas.microsoft.com/office/drawing/2014/main" id="{D2A5008B-F0CB-4C59-9A68-CFF39C03D5A8}"/>
                </a:ext>
              </a:extLst>
            </p:cNvPr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91" name="Google Shape;501;p15">
                <a:extLst>
                  <a:ext uri="{FF2B5EF4-FFF2-40B4-BE49-F238E27FC236}">
                    <a16:creationId xmlns:a16="http://schemas.microsoft.com/office/drawing/2014/main" id="{B13EA5FC-7C5B-4B1F-A912-F086DADF8A17}"/>
                  </a:ext>
                </a:extLst>
              </p:cNvPr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502;p15">
                <a:extLst>
                  <a:ext uri="{FF2B5EF4-FFF2-40B4-BE49-F238E27FC236}">
                    <a16:creationId xmlns:a16="http://schemas.microsoft.com/office/drawing/2014/main" id="{9CF1BEE7-4C6D-4FFF-9842-8CBF66BAFFA5}"/>
                  </a:ext>
                </a:extLst>
              </p:cNvPr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503;p15">
                <a:extLst>
                  <a:ext uri="{FF2B5EF4-FFF2-40B4-BE49-F238E27FC236}">
                    <a16:creationId xmlns:a16="http://schemas.microsoft.com/office/drawing/2014/main" id="{490361CC-BD34-44DB-B734-5FC625D485BA}"/>
                  </a:ext>
                </a:extLst>
              </p:cNvPr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504;p15">
                <a:extLst>
                  <a:ext uri="{FF2B5EF4-FFF2-40B4-BE49-F238E27FC236}">
                    <a16:creationId xmlns:a16="http://schemas.microsoft.com/office/drawing/2014/main" id="{4719EDB9-4BEC-4353-B737-8B9D69C1E664}"/>
                  </a:ext>
                </a:extLst>
              </p:cNvPr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505;p15">
                <a:extLst>
                  <a:ext uri="{FF2B5EF4-FFF2-40B4-BE49-F238E27FC236}">
                    <a16:creationId xmlns:a16="http://schemas.microsoft.com/office/drawing/2014/main" id="{A1351BBB-33A9-41CD-A211-ECE82DA2CF45}"/>
                  </a:ext>
                </a:extLst>
              </p:cNvPr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506;p15">
                <a:extLst>
                  <a:ext uri="{FF2B5EF4-FFF2-40B4-BE49-F238E27FC236}">
                    <a16:creationId xmlns:a16="http://schemas.microsoft.com/office/drawing/2014/main" id="{7F8A440F-7B8D-40E2-9C0C-C3ACAA759A25}"/>
                  </a:ext>
                </a:extLst>
              </p:cNvPr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507;p15">
                <a:extLst>
                  <a:ext uri="{FF2B5EF4-FFF2-40B4-BE49-F238E27FC236}">
                    <a16:creationId xmlns:a16="http://schemas.microsoft.com/office/drawing/2014/main" id="{3841F395-79D1-4914-A931-B9C8C36C56A9}"/>
                  </a:ext>
                </a:extLst>
              </p:cNvPr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508;p15">
                <a:extLst>
                  <a:ext uri="{FF2B5EF4-FFF2-40B4-BE49-F238E27FC236}">
                    <a16:creationId xmlns:a16="http://schemas.microsoft.com/office/drawing/2014/main" id="{F97C1E09-EAB1-4E74-B453-05F032422693}"/>
                  </a:ext>
                </a:extLst>
              </p:cNvPr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509;p15">
                <a:extLst>
                  <a:ext uri="{FF2B5EF4-FFF2-40B4-BE49-F238E27FC236}">
                    <a16:creationId xmlns:a16="http://schemas.microsoft.com/office/drawing/2014/main" id="{B2DE7690-8972-415D-8B90-799464B668FE}"/>
                  </a:ext>
                </a:extLst>
              </p:cNvPr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510;p15">
                <a:extLst>
                  <a:ext uri="{FF2B5EF4-FFF2-40B4-BE49-F238E27FC236}">
                    <a16:creationId xmlns:a16="http://schemas.microsoft.com/office/drawing/2014/main" id="{2CEFB704-8401-4D04-A50C-C156957F4D9A}"/>
                  </a:ext>
                </a:extLst>
              </p:cNvPr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511;p15">
                <a:extLst>
                  <a:ext uri="{FF2B5EF4-FFF2-40B4-BE49-F238E27FC236}">
                    <a16:creationId xmlns:a16="http://schemas.microsoft.com/office/drawing/2014/main" id="{D857A81F-AD18-4B7B-B02F-979CA57FC5AF}"/>
                  </a:ext>
                </a:extLst>
              </p:cNvPr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512;p15">
                <a:extLst>
                  <a:ext uri="{FF2B5EF4-FFF2-40B4-BE49-F238E27FC236}">
                    <a16:creationId xmlns:a16="http://schemas.microsoft.com/office/drawing/2014/main" id="{DC45158E-7295-4053-9AA1-52B01B32CCCF}"/>
                  </a:ext>
                </a:extLst>
              </p:cNvPr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513;p15">
                <a:extLst>
                  <a:ext uri="{FF2B5EF4-FFF2-40B4-BE49-F238E27FC236}">
                    <a16:creationId xmlns:a16="http://schemas.microsoft.com/office/drawing/2014/main" id="{CFD617AF-827E-465B-B198-9B84DAD01C94}"/>
                  </a:ext>
                </a:extLst>
              </p:cNvPr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Blazor WebAssembly</a:t>
            </a:r>
            <a:endParaRPr b="1" dirty="0"/>
          </a:p>
          <a:p>
            <a:r>
              <a:rPr lang="en-US" sz="1800" dirty="0"/>
              <a:t>Used to create a simple client app to interface with our Function App</a:t>
            </a:r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Techhnologies</a:t>
            </a:r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Microsoft Azure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Allow you to host .NET Web Applications.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861" name="Google Shape;861;p19"/>
          <p:cNvGrpSpPr/>
          <p:nvPr/>
        </p:nvGrpSpPr>
        <p:grpSpPr>
          <a:xfrm>
            <a:off x="6495404" y="1849734"/>
            <a:ext cx="2297431" cy="2787028"/>
            <a:chOff x="2533225" y="322726"/>
            <a:chExt cx="3925890" cy="4762523"/>
          </a:xfrm>
        </p:grpSpPr>
        <p:sp>
          <p:nvSpPr>
            <p:cNvPr id="862" name="Google Shape;862;p19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9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9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9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9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19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19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19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19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19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19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19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19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19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19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19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19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19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19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19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19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19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19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19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19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19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19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19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19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19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19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19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19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5" name="Google Shape;905;p19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906" name="Google Shape;906;p19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19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19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19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19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1" name="Google Shape;911;p19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2" name="Google Shape;912;p19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3" name="Google Shape;913;p19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4" name="Google Shape;914;p19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5" name="Google Shape;965;p19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966" name="Google Shape;966;p19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6" name="Google Shape;986;p19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5866407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5848921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5914777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3825908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3808424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3864395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Agile Methodology</a:t>
            </a:r>
            <a:endParaRPr sz="2400" dirty="0"/>
          </a:p>
        </p:txBody>
      </p:sp>
      <p:grpSp>
        <p:nvGrpSpPr>
          <p:cNvPr id="1288" name="Google Shape;2529;p47">
            <a:extLst>
              <a:ext uri="{FF2B5EF4-FFF2-40B4-BE49-F238E27FC236}">
                <a16:creationId xmlns:a16="http://schemas.microsoft.com/office/drawing/2014/main" id="{115DC73A-8A99-4F7E-8272-69402442FE9A}"/>
              </a:ext>
            </a:extLst>
          </p:cNvPr>
          <p:cNvGrpSpPr/>
          <p:nvPr/>
        </p:nvGrpSpPr>
        <p:grpSpPr>
          <a:xfrm>
            <a:off x="1348844" y="1646468"/>
            <a:ext cx="1782756" cy="1850564"/>
            <a:chOff x="2012475" y="393272"/>
            <a:chExt cx="4440240" cy="4609126"/>
          </a:xfrm>
        </p:grpSpPr>
        <p:sp>
          <p:nvSpPr>
            <p:cNvPr id="1289" name="Google Shape;2530;p47">
              <a:extLst>
                <a:ext uri="{FF2B5EF4-FFF2-40B4-BE49-F238E27FC236}">
                  <a16:creationId xmlns:a16="http://schemas.microsoft.com/office/drawing/2014/main" id="{5A1C742A-B46E-4393-AF6B-F78F12B40698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2531;p47">
              <a:extLst>
                <a:ext uri="{FF2B5EF4-FFF2-40B4-BE49-F238E27FC236}">
                  <a16:creationId xmlns:a16="http://schemas.microsoft.com/office/drawing/2014/main" id="{5CE8E51F-DEEC-435A-B95B-062C7179C383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2532;p47">
              <a:extLst>
                <a:ext uri="{FF2B5EF4-FFF2-40B4-BE49-F238E27FC236}">
                  <a16:creationId xmlns:a16="http://schemas.microsoft.com/office/drawing/2014/main" id="{CAD73A55-987C-4D9D-8BD0-B75C5A888F0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2533;p47">
              <a:extLst>
                <a:ext uri="{FF2B5EF4-FFF2-40B4-BE49-F238E27FC236}">
                  <a16:creationId xmlns:a16="http://schemas.microsoft.com/office/drawing/2014/main" id="{D16C2235-EFF0-4C12-8F61-EB9820B2A9B5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2534;p47">
              <a:extLst>
                <a:ext uri="{FF2B5EF4-FFF2-40B4-BE49-F238E27FC236}">
                  <a16:creationId xmlns:a16="http://schemas.microsoft.com/office/drawing/2014/main" id="{4FC2B21F-5A8D-4F8A-BB21-F9E86B773DF1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2535;p47">
              <a:extLst>
                <a:ext uri="{FF2B5EF4-FFF2-40B4-BE49-F238E27FC236}">
                  <a16:creationId xmlns:a16="http://schemas.microsoft.com/office/drawing/2014/main" id="{6B706A4D-A37C-46CE-9DBA-0FC0958AC79E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2536;p47">
              <a:extLst>
                <a:ext uri="{FF2B5EF4-FFF2-40B4-BE49-F238E27FC236}">
                  <a16:creationId xmlns:a16="http://schemas.microsoft.com/office/drawing/2014/main" id="{B448EE38-F8EF-4377-89ED-D43760183CDC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2537;p47">
              <a:extLst>
                <a:ext uri="{FF2B5EF4-FFF2-40B4-BE49-F238E27FC236}">
                  <a16:creationId xmlns:a16="http://schemas.microsoft.com/office/drawing/2014/main" id="{FF43AACE-17C5-4473-9F25-CC6193BF4FD8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2538;p47">
              <a:extLst>
                <a:ext uri="{FF2B5EF4-FFF2-40B4-BE49-F238E27FC236}">
                  <a16:creationId xmlns:a16="http://schemas.microsoft.com/office/drawing/2014/main" id="{9E320632-9D81-428C-810A-08FEDB25E0D8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2539;p47">
              <a:extLst>
                <a:ext uri="{FF2B5EF4-FFF2-40B4-BE49-F238E27FC236}">
                  <a16:creationId xmlns:a16="http://schemas.microsoft.com/office/drawing/2014/main" id="{C1763619-13FF-45A4-AA45-EA142454BF56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2540;p47">
              <a:extLst>
                <a:ext uri="{FF2B5EF4-FFF2-40B4-BE49-F238E27FC236}">
                  <a16:creationId xmlns:a16="http://schemas.microsoft.com/office/drawing/2014/main" id="{D42647F0-CEBE-46F9-8F1C-695CD304EA3E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2541;p47">
              <a:extLst>
                <a:ext uri="{FF2B5EF4-FFF2-40B4-BE49-F238E27FC236}">
                  <a16:creationId xmlns:a16="http://schemas.microsoft.com/office/drawing/2014/main" id="{60F97520-1580-49AC-B9EC-B97EB9D3F41E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2542;p47">
              <a:extLst>
                <a:ext uri="{FF2B5EF4-FFF2-40B4-BE49-F238E27FC236}">
                  <a16:creationId xmlns:a16="http://schemas.microsoft.com/office/drawing/2014/main" id="{B60BB7AA-3676-4E97-8B27-3299E0DB3D4E}"/>
                </a:ext>
              </a:extLst>
            </p:cNvPr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2543;p47">
              <a:extLst>
                <a:ext uri="{FF2B5EF4-FFF2-40B4-BE49-F238E27FC236}">
                  <a16:creationId xmlns:a16="http://schemas.microsoft.com/office/drawing/2014/main" id="{EC748771-57A5-4422-ADA0-3F18B053AC7E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2544;p47">
              <a:extLst>
                <a:ext uri="{FF2B5EF4-FFF2-40B4-BE49-F238E27FC236}">
                  <a16:creationId xmlns:a16="http://schemas.microsoft.com/office/drawing/2014/main" id="{220560FE-D180-4C66-BBB5-CFD898F976F4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2545;p47">
              <a:extLst>
                <a:ext uri="{FF2B5EF4-FFF2-40B4-BE49-F238E27FC236}">
                  <a16:creationId xmlns:a16="http://schemas.microsoft.com/office/drawing/2014/main" id="{00BAF259-A661-4E79-91CE-11D6AE2AC9F8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2546;p47">
              <a:extLst>
                <a:ext uri="{FF2B5EF4-FFF2-40B4-BE49-F238E27FC236}">
                  <a16:creationId xmlns:a16="http://schemas.microsoft.com/office/drawing/2014/main" id="{3E1B4A09-F33B-4017-AF2F-924EA35BDA5B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2547;p47">
              <a:extLst>
                <a:ext uri="{FF2B5EF4-FFF2-40B4-BE49-F238E27FC236}">
                  <a16:creationId xmlns:a16="http://schemas.microsoft.com/office/drawing/2014/main" id="{E7F50EC4-89A3-4A78-A737-A9AE2DD76B26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2548;p47">
              <a:extLst>
                <a:ext uri="{FF2B5EF4-FFF2-40B4-BE49-F238E27FC236}">
                  <a16:creationId xmlns:a16="http://schemas.microsoft.com/office/drawing/2014/main" id="{E08BF426-DF93-4472-9A37-8AD2553C5CC4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2549;p47">
              <a:extLst>
                <a:ext uri="{FF2B5EF4-FFF2-40B4-BE49-F238E27FC236}">
                  <a16:creationId xmlns:a16="http://schemas.microsoft.com/office/drawing/2014/main" id="{483833D8-9897-434B-9263-EBC3A1F53B92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2550;p47">
              <a:extLst>
                <a:ext uri="{FF2B5EF4-FFF2-40B4-BE49-F238E27FC236}">
                  <a16:creationId xmlns:a16="http://schemas.microsoft.com/office/drawing/2014/main" id="{DC4B1925-96BF-483A-A38B-283AE36AF553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2551;p47">
              <a:extLst>
                <a:ext uri="{FF2B5EF4-FFF2-40B4-BE49-F238E27FC236}">
                  <a16:creationId xmlns:a16="http://schemas.microsoft.com/office/drawing/2014/main" id="{21DC2B8E-A407-4A3D-B611-3FE47A2D34F4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2552;p47">
              <a:extLst>
                <a:ext uri="{FF2B5EF4-FFF2-40B4-BE49-F238E27FC236}">
                  <a16:creationId xmlns:a16="http://schemas.microsoft.com/office/drawing/2014/main" id="{E15EEBD5-3BA3-4ECE-918A-1274235BD41E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2553;p47">
              <a:extLst>
                <a:ext uri="{FF2B5EF4-FFF2-40B4-BE49-F238E27FC236}">
                  <a16:creationId xmlns:a16="http://schemas.microsoft.com/office/drawing/2014/main" id="{D06259D4-FD42-4BCA-B995-4828B21FE498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2554;p47">
              <a:extLst>
                <a:ext uri="{FF2B5EF4-FFF2-40B4-BE49-F238E27FC236}">
                  <a16:creationId xmlns:a16="http://schemas.microsoft.com/office/drawing/2014/main" id="{8AAA4458-97DA-4190-9466-8285CDDB288E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2555;p47">
              <a:extLst>
                <a:ext uri="{FF2B5EF4-FFF2-40B4-BE49-F238E27FC236}">
                  <a16:creationId xmlns:a16="http://schemas.microsoft.com/office/drawing/2014/main" id="{E70C536F-D1C9-405D-9C4D-45A520FD733C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2556;p47">
              <a:extLst>
                <a:ext uri="{FF2B5EF4-FFF2-40B4-BE49-F238E27FC236}">
                  <a16:creationId xmlns:a16="http://schemas.microsoft.com/office/drawing/2014/main" id="{73996E58-3F7C-4317-956F-5B0A872D6BC2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2557;p47">
              <a:extLst>
                <a:ext uri="{FF2B5EF4-FFF2-40B4-BE49-F238E27FC236}">
                  <a16:creationId xmlns:a16="http://schemas.microsoft.com/office/drawing/2014/main" id="{E67A1457-577F-48A0-9A65-ECB520F4CC80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2558;p47">
              <a:extLst>
                <a:ext uri="{FF2B5EF4-FFF2-40B4-BE49-F238E27FC236}">
                  <a16:creationId xmlns:a16="http://schemas.microsoft.com/office/drawing/2014/main" id="{D32A5F00-5F74-4BDA-BF67-9F926AE751F3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2559;p47">
              <a:extLst>
                <a:ext uri="{FF2B5EF4-FFF2-40B4-BE49-F238E27FC236}">
                  <a16:creationId xmlns:a16="http://schemas.microsoft.com/office/drawing/2014/main" id="{7878B460-F520-41A0-9CEA-A479EC1ED206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2560;p47">
              <a:extLst>
                <a:ext uri="{FF2B5EF4-FFF2-40B4-BE49-F238E27FC236}">
                  <a16:creationId xmlns:a16="http://schemas.microsoft.com/office/drawing/2014/main" id="{6B703CC3-BE6C-443F-92F1-DE14FD6BF906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2561;p47">
              <a:extLst>
                <a:ext uri="{FF2B5EF4-FFF2-40B4-BE49-F238E27FC236}">
                  <a16:creationId xmlns:a16="http://schemas.microsoft.com/office/drawing/2014/main" id="{3892EAE2-9F51-4950-AC6A-9D0323374F97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2562;p47">
              <a:extLst>
                <a:ext uri="{FF2B5EF4-FFF2-40B4-BE49-F238E27FC236}">
                  <a16:creationId xmlns:a16="http://schemas.microsoft.com/office/drawing/2014/main" id="{DE54338F-9A16-4F4B-89DA-83E85176D1DB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2563;p47">
              <a:extLst>
                <a:ext uri="{FF2B5EF4-FFF2-40B4-BE49-F238E27FC236}">
                  <a16:creationId xmlns:a16="http://schemas.microsoft.com/office/drawing/2014/main" id="{DED24D33-A0E5-417A-BE8C-40DD2DFDA95D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2564;p47">
              <a:extLst>
                <a:ext uri="{FF2B5EF4-FFF2-40B4-BE49-F238E27FC236}">
                  <a16:creationId xmlns:a16="http://schemas.microsoft.com/office/drawing/2014/main" id="{57DF5286-DB4F-4E57-BB5F-228FBD20C162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2565;p47">
              <a:extLst>
                <a:ext uri="{FF2B5EF4-FFF2-40B4-BE49-F238E27FC236}">
                  <a16:creationId xmlns:a16="http://schemas.microsoft.com/office/drawing/2014/main" id="{0068EBA2-176D-4E19-B80D-5A9352C24F5D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2566;p47">
              <a:extLst>
                <a:ext uri="{FF2B5EF4-FFF2-40B4-BE49-F238E27FC236}">
                  <a16:creationId xmlns:a16="http://schemas.microsoft.com/office/drawing/2014/main" id="{B300901F-F9D5-4421-9945-3AB182CAA12F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2567;p47">
              <a:extLst>
                <a:ext uri="{FF2B5EF4-FFF2-40B4-BE49-F238E27FC236}">
                  <a16:creationId xmlns:a16="http://schemas.microsoft.com/office/drawing/2014/main" id="{6434CF56-8234-4049-AC78-0A3B05C49771}"/>
                </a:ext>
              </a:extLst>
            </p:cNvPr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2568;p47">
              <a:extLst>
                <a:ext uri="{FF2B5EF4-FFF2-40B4-BE49-F238E27FC236}">
                  <a16:creationId xmlns:a16="http://schemas.microsoft.com/office/drawing/2014/main" id="{3770BBB1-BB67-4C07-8689-74BDF12C676A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2569;p47">
              <a:extLst>
                <a:ext uri="{FF2B5EF4-FFF2-40B4-BE49-F238E27FC236}">
                  <a16:creationId xmlns:a16="http://schemas.microsoft.com/office/drawing/2014/main" id="{922BD070-2535-4A42-9041-017EC03B2FFA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2570;p47">
              <a:extLst>
                <a:ext uri="{FF2B5EF4-FFF2-40B4-BE49-F238E27FC236}">
                  <a16:creationId xmlns:a16="http://schemas.microsoft.com/office/drawing/2014/main" id="{3E606229-1754-4328-B7B1-CEEBF7075CA2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2571;p47">
              <a:extLst>
                <a:ext uri="{FF2B5EF4-FFF2-40B4-BE49-F238E27FC236}">
                  <a16:creationId xmlns:a16="http://schemas.microsoft.com/office/drawing/2014/main" id="{7B42B26F-057D-47D1-880D-D02DF5977455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2572;p47">
              <a:extLst>
                <a:ext uri="{FF2B5EF4-FFF2-40B4-BE49-F238E27FC236}">
                  <a16:creationId xmlns:a16="http://schemas.microsoft.com/office/drawing/2014/main" id="{E0E71BD3-F89F-4B88-9769-1A460FB40A00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2573;p47">
              <a:extLst>
                <a:ext uri="{FF2B5EF4-FFF2-40B4-BE49-F238E27FC236}">
                  <a16:creationId xmlns:a16="http://schemas.microsoft.com/office/drawing/2014/main" id="{EA8534B3-6197-4E5D-88D8-BD7E1DEB397E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2574;p47">
              <a:extLst>
                <a:ext uri="{FF2B5EF4-FFF2-40B4-BE49-F238E27FC236}">
                  <a16:creationId xmlns:a16="http://schemas.microsoft.com/office/drawing/2014/main" id="{99858564-6732-49EA-9AD4-BE164028E3D1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2575;p47">
              <a:extLst>
                <a:ext uri="{FF2B5EF4-FFF2-40B4-BE49-F238E27FC236}">
                  <a16:creationId xmlns:a16="http://schemas.microsoft.com/office/drawing/2014/main" id="{9B161261-214A-4520-A31E-A67BCE986068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2576;p47">
              <a:extLst>
                <a:ext uri="{FF2B5EF4-FFF2-40B4-BE49-F238E27FC236}">
                  <a16:creationId xmlns:a16="http://schemas.microsoft.com/office/drawing/2014/main" id="{6398A44B-1F5D-4D74-999E-5084227E77B0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2577;p47">
              <a:extLst>
                <a:ext uri="{FF2B5EF4-FFF2-40B4-BE49-F238E27FC236}">
                  <a16:creationId xmlns:a16="http://schemas.microsoft.com/office/drawing/2014/main" id="{0D633449-4577-45C2-857E-4A8E5034E76F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2578;p47">
              <a:extLst>
                <a:ext uri="{FF2B5EF4-FFF2-40B4-BE49-F238E27FC236}">
                  <a16:creationId xmlns:a16="http://schemas.microsoft.com/office/drawing/2014/main" id="{BE52BBF1-5B3F-444E-B650-2DB87BA033BC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2579;p47">
              <a:extLst>
                <a:ext uri="{FF2B5EF4-FFF2-40B4-BE49-F238E27FC236}">
                  <a16:creationId xmlns:a16="http://schemas.microsoft.com/office/drawing/2014/main" id="{0DBED1FB-0A06-43CF-8F7D-86C1F2456374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2580;p47">
              <a:extLst>
                <a:ext uri="{FF2B5EF4-FFF2-40B4-BE49-F238E27FC236}">
                  <a16:creationId xmlns:a16="http://schemas.microsoft.com/office/drawing/2014/main" id="{B3899BFD-C89B-4B87-B868-D0AE2EB0E101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2581;p47">
              <a:extLst>
                <a:ext uri="{FF2B5EF4-FFF2-40B4-BE49-F238E27FC236}">
                  <a16:creationId xmlns:a16="http://schemas.microsoft.com/office/drawing/2014/main" id="{2C47BD8E-2690-4F6D-A495-D3F313324E11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2582;p47">
              <a:extLst>
                <a:ext uri="{FF2B5EF4-FFF2-40B4-BE49-F238E27FC236}">
                  <a16:creationId xmlns:a16="http://schemas.microsoft.com/office/drawing/2014/main" id="{4B3CE257-8E6B-482C-8B2A-B7044CE96986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2583;p47">
              <a:extLst>
                <a:ext uri="{FF2B5EF4-FFF2-40B4-BE49-F238E27FC236}">
                  <a16:creationId xmlns:a16="http://schemas.microsoft.com/office/drawing/2014/main" id="{918FE7FB-52C8-4176-8044-B68F9D620973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2584;p47">
              <a:extLst>
                <a:ext uri="{FF2B5EF4-FFF2-40B4-BE49-F238E27FC236}">
                  <a16:creationId xmlns:a16="http://schemas.microsoft.com/office/drawing/2014/main" id="{94FD02B7-8E9B-4B5E-A412-0777BFF00286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2585;p47">
              <a:extLst>
                <a:ext uri="{FF2B5EF4-FFF2-40B4-BE49-F238E27FC236}">
                  <a16:creationId xmlns:a16="http://schemas.microsoft.com/office/drawing/2014/main" id="{C5443264-EAA4-4CC8-BCA7-0D047C266EBC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2586;p47">
              <a:extLst>
                <a:ext uri="{FF2B5EF4-FFF2-40B4-BE49-F238E27FC236}">
                  <a16:creationId xmlns:a16="http://schemas.microsoft.com/office/drawing/2014/main" id="{CF4B30FF-DD0E-4367-9683-544FB2A482E5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2587;p47">
              <a:extLst>
                <a:ext uri="{FF2B5EF4-FFF2-40B4-BE49-F238E27FC236}">
                  <a16:creationId xmlns:a16="http://schemas.microsoft.com/office/drawing/2014/main" id="{43FE14F8-1F20-4505-8D10-D08D80347084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2588;p47">
              <a:extLst>
                <a:ext uri="{FF2B5EF4-FFF2-40B4-BE49-F238E27FC236}">
                  <a16:creationId xmlns:a16="http://schemas.microsoft.com/office/drawing/2014/main" id="{BE6ADE2C-A4C6-48E3-938F-0136E464D2C5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2589;p47">
              <a:extLst>
                <a:ext uri="{FF2B5EF4-FFF2-40B4-BE49-F238E27FC236}">
                  <a16:creationId xmlns:a16="http://schemas.microsoft.com/office/drawing/2014/main" id="{0789B1D9-E407-467D-9446-6B4DB1F45E3A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2590;p47">
              <a:extLst>
                <a:ext uri="{FF2B5EF4-FFF2-40B4-BE49-F238E27FC236}">
                  <a16:creationId xmlns:a16="http://schemas.microsoft.com/office/drawing/2014/main" id="{BC964E67-4112-4531-B104-413C581D3275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2591;p47">
              <a:extLst>
                <a:ext uri="{FF2B5EF4-FFF2-40B4-BE49-F238E27FC236}">
                  <a16:creationId xmlns:a16="http://schemas.microsoft.com/office/drawing/2014/main" id="{36021405-A310-45DA-A9B0-B3C7B5FE476D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2592;p47">
              <a:extLst>
                <a:ext uri="{FF2B5EF4-FFF2-40B4-BE49-F238E27FC236}">
                  <a16:creationId xmlns:a16="http://schemas.microsoft.com/office/drawing/2014/main" id="{A42BFA4F-1A8B-43B0-BA2B-30D286CAFA4F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2593;p47">
              <a:extLst>
                <a:ext uri="{FF2B5EF4-FFF2-40B4-BE49-F238E27FC236}">
                  <a16:creationId xmlns:a16="http://schemas.microsoft.com/office/drawing/2014/main" id="{FD9B3D6C-D584-4585-B343-551205C6933D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2594;p47">
              <a:extLst>
                <a:ext uri="{FF2B5EF4-FFF2-40B4-BE49-F238E27FC236}">
                  <a16:creationId xmlns:a16="http://schemas.microsoft.com/office/drawing/2014/main" id="{2FB3A079-C076-4354-BC9A-0B556269C1D5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2595;p47">
              <a:extLst>
                <a:ext uri="{FF2B5EF4-FFF2-40B4-BE49-F238E27FC236}">
                  <a16:creationId xmlns:a16="http://schemas.microsoft.com/office/drawing/2014/main" id="{6BA7C744-CE1F-45B8-A766-E92761DB6B8E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2596;p47">
              <a:extLst>
                <a:ext uri="{FF2B5EF4-FFF2-40B4-BE49-F238E27FC236}">
                  <a16:creationId xmlns:a16="http://schemas.microsoft.com/office/drawing/2014/main" id="{094EE81D-100D-48E0-8795-6B036E3DCE5F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2597;p47">
              <a:extLst>
                <a:ext uri="{FF2B5EF4-FFF2-40B4-BE49-F238E27FC236}">
                  <a16:creationId xmlns:a16="http://schemas.microsoft.com/office/drawing/2014/main" id="{CC4AE815-F5AD-44BA-A58B-08F502D3B18C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2598;p47">
              <a:extLst>
                <a:ext uri="{FF2B5EF4-FFF2-40B4-BE49-F238E27FC236}">
                  <a16:creationId xmlns:a16="http://schemas.microsoft.com/office/drawing/2014/main" id="{B93EFD37-B4B8-4877-8CA5-7E2BB0CC75FE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2599;p47">
              <a:extLst>
                <a:ext uri="{FF2B5EF4-FFF2-40B4-BE49-F238E27FC236}">
                  <a16:creationId xmlns:a16="http://schemas.microsoft.com/office/drawing/2014/main" id="{22C5115A-DE50-4E71-A661-8F0A49B816D9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2600;p47">
              <a:extLst>
                <a:ext uri="{FF2B5EF4-FFF2-40B4-BE49-F238E27FC236}">
                  <a16:creationId xmlns:a16="http://schemas.microsoft.com/office/drawing/2014/main" id="{BA6ABBA0-F44A-4F8B-93BB-80A17AA10A6D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2601;p47">
              <a:extLst>
                <a:ext uri="{FF2B5EF4-FFF2-40B4-BE49-F238E27FC236}">
                  <a16:creationId xmlns:a16="http://schemas.microsoft.com/office/drawing/2014/main" id="{E9BCB752-8AA8-4A1A-A8B8-5F1BC667B82B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2602;p47">
              <a:extLst>
                <a:ext uri="{FF2B5EF4-FFF2-40B4-BE49-F238E27FC236}">
                  <a16:creationId xmlns:a16="http://schemas.microsoft.com/office/drawing/2014/main" id="{2B179513-0E21-4D65-AAFC-22AA15C9CBFB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2603;p47">
              <a:extLst>
                <a:ext uri="{FF2B5EF4-FFF2-40B4-BE49-F238E27FC236}">
                  <a16:creationId xmlns:a16="http://schemas.microsoft.com/office/drawing/2014/main" id="{2C759B9C-F07C-4D20-BDF5-4DE5B49AFEEC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2604;p47">
              <a:extLst>
                <a:ext uri="{FF2B5EF4-FFF2-40B4-BE49-F238E27FC236}">
                  <a16:creationId xmlns:a16="http://schemas.microsoft.com/office/drawing/2014/main" id="{88F47EA4-27EA-459A-A2D5-BD096646A1D2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2605;p47">
              <a:extLst>
                <a:ext uri="{FF2B5EF4-FFF2-40B4-BE49-F238E27FC236}">
                  <a16:creationId xmlns:a16="http://schemas.microsoft.com/office/drawing/2014/main" id="{0A0FB4BF-E15A-48D9-83BF-4001C9F5CAE4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2606;p47">
              <a:extLst>
                <a:ext uri="{FF2B5EF4-FFF2-40B4-BE49-F238E27FC236}">
                  <a16:creationId xmlns:a16="http://schemas.microsoft.com/office/drawing/2014/main" id="{7637B3A6-4D16-4C48-A2E2-2A4EABBF91C0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2607;p47">
              <a:extLst>
                <a:ext uri="{FF2B5EF4-FFF2-40B4-BE49-F238E27FC236}">
                  <a16:creationId xmlns:a16="http://schemas.microsoft.com/office/drawing/2014/main" id="{B957CCCD-0F94-4439-B1DB-E7DEFBE1E026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2608;p47">
              <a:extLst>
                <a:ext uri="{FF2B5EF4-FFF2-40B4-BE49-F238E27FC236}">
                  <a16:creationId xmlns:a16="http://schemas.microsoft.com/office/drawing/2014/main" id="{703416EE-BD4C-4210-B41D-CC97CB11926B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2609;p47">
              <a:extLst>
                <a:ext uri="{FF2B5EF4-FFF2-40B4-BE49-F238E27FC236}">
                  <a16:creationId xmlns:a16="http://schemas.microsoft.com/office/drawing/2014/main" id="{7152313D-0AD6-4D27-9EDB-19243CED8715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2610;p47">
              <a:extLst>
                <a:ext uri="{FF2B5EF4-FFF2-40B4-BE49-F238E27FC236}">
                  <a16:creationId xmlns:a16="http://schemas.microsoft.com/office/drawing/2014/main" id="{0DC702EC-C903-4EFA-A7DB-F12C71C0BD01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2611;p47">
              <a:extLst>
                <a:ext uri="{FF2B5EF4-FFF2-40B4-BE49-F238E27FC236}">
                  <a16:creationId xmlns:a16="http://schemas.microsoft.com/office/drawing/2014/main" id="{0A3F0D90-3736-45A5-BDB6-1545A5AA1524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2612;p47">
              <a:extLst>
                <a:ext uri="{FF2B5EF4-FFF2-40B4-BE49-F238E27FC236}">
                  <a16:creationId xmlns:a16="http://schemas.microsoft.com/office/drawing/2014/main" id="{DC6D77DA-A9A1-4832-8244-B80E0F4CD2D0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2613;p47">
              <a:extLst>
                <a:ext uri="{FF2B5EF4-FFF2-40B4-BE49-F238E27FC236}">
                  <a16:creationId xmlns:a16="http://schemas.microsoft.com/office/drawing/2014/main" id="{A39922BF-555A-4FAD-B0E9-0E21EADE4060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2614;p47">
              <a:extLst>
                <a:ext uri="{FF2B5EF4-FFF2-40B4-BE49-F238E27FC236}">
                  <a16:creationId xmlns:a16="http://schemas.microsoft.com/office/drawing/2014/main" id="{168628CA-9F43-465F-8C21-54A86FC2B62E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2615;p47">
              <a:extLst>
                <a:ext uri="{FF2B5EF4-FFF2-40B4-BE49-F238E27FC236}">
                  <a16:creationId xmlns:a16="http://schemas.microsoft.com/office/drawing/2014/main" id="{A6BD1262-300B-42A7-B7ED-F132572FCF96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2616;p47">
              <a:extLst>
                <a:ext uri="{FF2B5EF4-FFF2-40B4-BE49-F238E27FC236}">
                  <a16:creationId xmlns:a16="http://schemas.microsoft.com/office/drawing/2014/main" id="{5DC06102-8584-4286-BC91-76069ACCF40C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2617;p47">
              <a:extLst>
                <a:ext uri="{FF2B5EF4-FFF2-40B4-BE49-F238E27FC236}">
                  <a16:creationId xmlns:a16="http://schemas.microsoft.com/office/drawing/2014/main" id="{76C1665D-ADB4-4221-8845-6D3998432CA3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2618;p47">
              <a:extLst>
                <a:ext uri="{FF2B5EF4-FFF2-40B4-BE49-F238E27FC236}">
                  <a16:creationId xmlns:a16="http://schemas.microsoft.com/office/drawing/2014/main" id="{6667A239-D743-4339-8536-2F9D8E79E328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2619;p47">
              <a:extLst>
                <a:ext uri="{FF2B5EF4-FFF2-40B4-BE49-F238E27FC236}">
                  <a16:creationId xmlns:a16="http://schemas.microsoft.com/office/drawing/2014/main" id="{A867D60F-59E7-427A-886B-8FCEDFD37FF6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2620;p47">
              <a:extLst>
                <a:ext uri="{FF2B5EF4-FFF2-40B4-BE49-F238E27FC236}">
                  <a16:creationId xmlns:a16="http://schemas.microsoft.com/office/drawing/2014/main" id="{472A3D3E-2F61-48AA-9DE1-2B2188EBFDC1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2621;p47">
              <a:extLst>
                <a:ext uri="{FF2B5EF4-FFF2-40B4-BE49-F238E27FC236}">
                  <a16:creationId xmlns:a16="http://schemas.microsoft.com/office/drawing/2014/main" id="{A1E7B927-99F4-4814-8108-8728A793AEB2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2622;p47">
              <a:extLst>
                <a:ext uri="{FF2B5EF4-FFF2-40B4-BE49-F238E27FC236}">
                  <a16:creationId xmlns:a16="http://schemas.microsoft.com/office/drawing/2014/main" id="{896A327E-6104-4364-8180-D81E506807BB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2" name="Google Shape;2623;p47">
            <a:extLst>
              <a:ext uri="{FF2B5EF4-FFF2-40B4-BE49-F238E27FC236}">
                <a16:creationId xmlns:a16="http://schemas.microsoft.com/office/drawing/2014/main" id="{7C6E3F94-BADF-40CB-9866-E58DFD09887E}"/>
              </a:ext>
            </a:extLst>
          </p:cNvPr>
          <p:cNvGrpSpPr/>
          <p:nvPr/>
        </p:nvGrpSpPr>
        <p:grpSpPr>
          <a:xfrm>
            <a:off x="3567278" y="1742540"/>
            <a:ext cx="1641691" cy="1754492"/>
            <a:chOff x="1926580" y="602477"/>
            <a:chExt cx="4456273" cy="4762466"/>
          </a:xfrm>
        </p:grpSpPr>
        <p:sp>
          <p:nvSpPr>
            <p:cNvPr id="1383" name="Google Shape;2624;p47">
              <a:extLst>
                <a:ext uri="{FF2B5EF4-FFF2-40B4-BE49-F238E27FC236}">
                  <a16:creationId xmlns:a16="http://schemas.microsoft.com/office/drawing/2014/main" id="{9BFD6ACE-7543-4501-B86F-8122676B6647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2625;p47">
              <a:extLst>
                <a:ext uri="{FF2B5EF4-FFF2-40B4-BE49-F238E27FC236}">
                  <a16:creationId xmlns:a16="http://schemas.microsoft.com/office/drawing/2014/main" id="{0A2A45A2-B903-4D96-9163-443149A98CD2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2626;p47">
              <a:extLst>
                <a:ext uri="{FF2B5EF4-FFF2-40B4-BE49-F238E27FC236}">
                  <a16:creationId xmlns:a16="http://schemas.microsoft.com/office/drawing/2014/main" id="{4AF0598E-B580-417A-AA37-38AE7CCB13FB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2627;p47">
              <a:extLst>
                <a:ext uri="{FF2B5EF4-FFF2-40B4-BE49-F238E27FC236}">
                  <a16:creationId xmlns:a16="http://schemas.microsoft.com/office/drawing/2014/main" id="{044094CE-6C2B-4A2D-B3ED-DCA2FFB4CE58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2628;p47">
              <a:extLst>
                <a:ext uri="{FF2B5EF4-FFF2-40B4-BE49-F238E27FC236}">
                  <a16:creationId xmlns:a16="http://schemas.microsoft.com/office/drawing/2014/main" id="{0DC81F77-6C9B-416D-BCE4-37EDF88A68A3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2629;p47">
              <a:extLst>
                <a:ext uri="{FF2B5EF4-FFF2-40B4-BE49-F238E27FC236}">
                  <a16:creationId xmlns:a16="http://schemas.microsoft.com/office/drawing/2014/main" id="{0C8D288B-4737-4C31-B4F0-36FC1068CB54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2630;p47">
              <a:extLst>
                <a:ext uri="{FF2B5EF4-FFF2-40B4-BE49-F238E27FC236}">
                  <a16:creationId xmlns:a16="http://schemas.microsoft.com/office/drawing/2014/main" id="{CA3F2F36-5474-46EA-9DDB-BF521D4CCEF3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2631;p47">
              <a:extLst>
                <a:ext uri="{FF2B5EF4-FFF2-40B4-BE49-F238E27FC236}">
                  <a16:creationId xmlns:a16="http://schemas.microsoft.com/office/drawing/2014/main" id="{E5356242-0ECB-45FC-B320-CCE2110C9A13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2632;p47">
              <a:extLst>
                <a:ext uri="{FF2B5EF4-FFF2-40B4-BE49-F238E27FC236}">
                  <a16:creationId xmlns:a16="http://schemas.microsoft.com/office/drawing/2014/main" id="{BE82EA29-5DD4-4E9F-ABB2-BF95869BC2BC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2633;p47">
              <a:extLst>
                <a:ext uri="{FF2B5EF4-FFF2-40B4-BE49-F238E27FC236}">
                  <a16:creationId xmlns:a16="http://schemas.microsoft.com/office/drawing/2014/main" id="{B53683C7-3050-4B9D-B0BA-5B6DEED6D80D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2634;p47">
              <a:extLst>
                <a:ext uri="{FF2B5EF4-FFF2-40B4-BE49-F238E27FC236}">
                  <a16:creationId xmlns:a16="http://schemas.microsoft.com/office/drawing/2014/main" id="{95D9B2F7-BA7F-428D-9694-74EA3744CC7D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2635;p47">
              <a:extLst>
                <a:ext uri="{FF2B5EF4-FFF2-40B4-BE49-F238E27FC236}">
                  <a16:creationId xmlns:a16="http://schemas.microsoft.com/office/drawing/2014/main" id="{A4A58CE6-1A60-4223-8B33-A524082AA7C3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2636;p47">
              <a:extLst>
                <a:ext uri="{FF2B5EF4-FFF2-40B4-BE49-F238E27FC236}">
                  <a16:creationId xmlns:a16="http://schemas.microsoft.com/office/drawing/2014/main" id="{FF185324-2C0D-4404-B085-2A5053E98EB6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2637;p47">
              <a:extLst>
                <a:ext uri="{FF2B5EF4-FFF2-40B4-BE49-F238E27FC236}">
                  <a16:creationId xmlns:a16="http://schemas.microsoft.com/office/drawing/2014/main" id="{D692BB43-508F-4761-81F7-CBE426288FB6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2638;p47">
              <a:extLst>
                <a:ext uri="{FF2B5EF4-FFF2-40B4-BE49-F238E27FC236}">
                  <a16:creationId xmlns:a16="http://schemas.microsoft.com/office/drawing/2014/main" id="{8DF781FE-8F03-4DF1-804C-B346E41214CA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2639;p47">
              <a:extLst>
                <a:ext uri="{FF2B5EF4-FFF2-40B4-BE49-F238E27FC236}">
                  <a16:creationId xmlns:a16="http://schemas.microsoft.com/office/drawing/2014/main" id="{52346E6F-EA23-45F2-8804-860622C1F281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2640;p47">
              <a:extLst>
                <a:ext uri="{FF2B5EF4-FFF2-40B4-BE49-F238E27FC236}">
                  <a16:creationId xmlns:a16="http://schemas.microsoft.com/office/drawing/2014/main" id="{8A8F9603-2B03-4F31-831E-2825A0A95FF1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2641;p47">
              <a:extLst>
                <a:ext uri="{FF2B5EF4-FFF2-40B4-BE49-F238E27FC236}">
                  <a16:creationId xmlns:a16="http://schemas.microsoft.com/office/drawing/2014/main" id="{2FE1BEB6-98B4-4470-B7AF-4E832F77767F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2642;p47">
              <a:extLst>
                <a:ext uri="{FF2B5EF4-FFF2-40B4-BE49-F238E27FC236}">
                  <a16:creationId xmlns:a16="http://schemas.microsoft.com/office/drawing/2014/main" id="{7803C159-B314-4724-BC5B-CC268938D9C9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2643;p47">
              <a:extLst>
                <a:ext uri="{FF2B5EF4-FFF2-40B4-BE49-F238E27FC236}">
                  <a16:creationId xmlns:a16="http://schemas.microsoft.com/office/drawing/2014/main" id="{7B00D09F-F525-4B17-8101-65FBEC896676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2644;p47">
              <a:extLst>
                <a:ext uri="{FF2B5EF4-FFF2-40B4-BE49-F238E27FC236}">
                  <a16:creationId xmlns:a16="http://schemas.microsoft.com/office/drawing/2014/main" id="{01B3D763-5299-4A72-BAE7-3C76EE0E2DF7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2645;p47">
              <a:extLst>
                <a:ext uri="{FF2B5EF4-FFF2-40B4-BE49-F238E27FC236}">
                  <a16:creationId xmlns:a16="http://schemas.microsoft.com/office/drawing/2014/main" id="{29EE3563-FE86-4EA8-A85E-F3067E3B51A7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2646;p47">
              <a:extLst>
                <a:ext uri="{FF2B5EF4-FFF2-40B4-BE49-F238E27FC236}">
                  <a16:creationId xmlns:a16="http://schemas.microsoft.com/office/drawing/2014/main" id="{E1CC49E2-6C60-47D6-A9F7-33698B5B3D8A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2647;p47">
              <a:extLst>
                <a:ext uri="{FF2B5EF4-FFF2-40B4-BE49-F238E27FC236}">
                  <a16:creationId xmlns:a16="http://schemas.microsoft.com/office/drawing/2014/main" id="{C3B0261E-8564-4DE3-B4FA-0FB149CA0A0B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2648;p47">
              <a:extLst>
                <a:ext uri="{FF2B5EF4-FFF2-40B4-BE49-F238E27FC236}">
                  <a16:creationId xmlns:a16="http://schemas.microsoft.com/office/drawing/2014/main" id="{22ADF8FB-15F8-45FF-971B-00CEDC554A03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2649;p47">
              <a:extLst>
                <a:ext uri="{FF2B5EF4-FFF2-40B4-BE49-F238E27FC236}">
                  <a16:creationId xmlns:a16="http://schemas.microsoft.com/office/drawing/2014/main" id="{3F5A8BBC-0F38-4986-9B19-FE4DFD7EF138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2650;p47">
              <a:extLst>
                <a:ext uri="{FF2B5EF4-FFF2-40B4-BE49-F238E27FC236}">
                  <a16:creationId xmlns:a16="http://schemas.microsoft.com/office/drawing/2014/main" id="{FB33D1FE-3CF6-4E1D-84D9-C48E5613A6E1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2651;p47">
              <a:extLst>
                <a:ext uri="{FF2B5EF4-FFF2-40B4-BE49-F238E27FC236}">
                  <a16:creationId xmlns:a16="http://schemas.microsoft.com/office/drawing/2014/main" id="{0BC7BBD7-D2B0-476E-B09F-0EC81ABF42AA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2652;p47">
              <a:extLst>
                <a:ext uri="{FF2B5EF4-FFF2-40B4-BE49-F238E27FC236}">
                  <a16:creationId xmlns:a16="http://schemas.microsoft.com/office/drawing/2014/main" id="{ACF173C2-F463-4AB9-80D1-DC2EA881C760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2653;p47">
              <a:extLst>
                <a:ext uri="{FF2B5EF4-FFF2-40B4-BE49-F238E27FC236}">
                  <a16:creationId xmlns:a16="http://schemas.microsoft.com/office/drawing/2014/main" id="{EB519662-F49E-4D7D-A8E5-EA2AB822F823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2654;p47">
              <a:extLst>
                <a:ext uri="{FF2B5EF4-FFF2-40B4-BE49-F238E27FC236}">
                  <a16:creationId xmlns:a16="http://schemas.microsoft.com/office/drawing/2014/main" id="{AE089E35-6FCD-4149-B2D4-B5BFCD7AACEC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2655;p47">
              <a:extLst>
                <a:ext uri="{FF2B5EF4-FFF2-40B4-BE49-F238E27FC236}">
                  <a16:creationId xmlns:a16="http://schemas.microsoft.com/office/drawing/2014/main" id="{50BC20BC-790C-460A-A741-0FEF1D29F1A4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2656;p47">
              <a:extLst>
                <a:ext uri="{FF2B5EF4-FFF2-40B4-BE49-F238E27FC236}">
                  <a16:creationId xmlns:a16="http://schemas.microsoft.com/office/drawing/2014/main" id="{C04A3E8F-4B63-45B3-867A-7C42D3061B42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2657;p47">
              <a:extLst>
                <a:ext uri="{FF2B5EF4-FFF2-40B4-BE49-F238E27FC236}">
                  <a16:creationId xmlns:a16="http://schemas.microsoft.com/office/drawing/2014/main" id="{8110277D-856D-441B-BA25-183255D43B99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2658;p47">
              <a:extLst>
                <a:ext uri="{FF2B5EF4-FFF2-40B4-BE49-F238E27FC236}">
                  <a16:creationId xmlns:a16="http://schemas.microsoft.com/office/drawing/2014/main" id="{FC9A1BA7-912A-4A34-97A8-F68DA63F7978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2659;p47">
              <a:extLst>
                <a:ext uri="{FF2B5EF4-FFF2-40B4-BE49-F238E27FC236}">
                  <a16:creationId xmlns:a16="http://schemas.microsoft.com/office/drawing/2014/main" id="{3871EBB6-E60A-4D06-B5CE-7B8DAEF35597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2660;p47">
              <a:extLst>
                <a:ext uri="{FF2B5EF4-FFF2-40B4-BE49-F238E27FC236}">
                  <a16:creationId xmlns:a16="http://schemas.microsoft.com/office/drawing/2014/main" id="{2098440F-C43D-45A0-94CD-F550DC3FD407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2661;p47">
              <a:extLst>
                <a:ext uri="{FF2B5EF4-FFF2-40B4-BE49-F238E27FC236}">
                  <a16:creationId xmlns:a16="http://schemas.microsoft.com/office/drawing/2014/main" id="{5C387894-490F-4C81-BB2F-043CE1E5AB82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2662;p47">
              <a:extLst>
                <a:ext uri="{FF2B5EF4-FFF2-40B4-BE49-F238E27FC236}">
                  <a16:creationId xmlns:a16="http://schemas.microsoft.com/office/drawing/2014/main" id="{A3592296-EE68-43E3-943A-68544A955A12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2663;p47">
              <a:extLst>
                <a:ext uri="{FF2B5EF4-FFF2-40B4-BE49-F238E27FC236}">
                  <a16:creationId xmlns:a16="http://schemas.microsoft.com/office/drawing/2014/main" id="{9ACD5D4E-22EE-42E0-B786-2FC79E145B7C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2664;p47">
              <a:extLst>
                <a:ext uri="{FF2B5EF4-FFF2-40B4-BE49-F238E27FC236}">
                  <a16:creationId xmlns:a16="http://schemas.microsoft.com/office/drawing/2014/main" id="{8BE9657F-4122-48D3-BF2F-1C34CB466E07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2665;p47">
              <a:extLst>
                <a:ext uri="{FF2B5EF4-FFF2-40B4-BE49-F238E27FC236}">
                  <a16:creationId xmlns:a16="http://schemas.microsoft.com/office/drawing/2014/main" id="{B8119951-CD6C-4DC3-B230-0B13A11FCD87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2666;p47">
              <a:extLst>
                <a:ext uri="{FF2B5EF4-FFF2-40B4-BE49-F238E27FC236}">
                  <a16:creationId xmlns:a16="http://schemas.microsoft.com/office/drawing/2014/main" id="{F5F9723C-798F-48B1-B547-BDAB77940049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2667;p47">
              <a:extLst>
                <a:ext uri="{FF2B5EF4-FFF2-40B4-BE49-F238E27FC236}">
                  <a16:creationId xmlns:a16="http://schemas.microsoft.com/office/drawing/2014/main" id="{768E7C09-2F3D-4C58-84A2-42B4F6AFE83A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2668;p47">
              <a:extLst>
                <a:ext uri="{FF2B5EF4-FFF2-40B4-BE49-F238E27FC236}">
                  <a16:creationId xmlns:a16="http://schemas.microsoft.com/office/drawing/2014/main" id="{69D21634-2DA4-431E-8645-58ABFFB44656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2669;p47">
              <a:extLst>
                <a:ext uri="{FF2B5EF4-FFF2-40B4-BE49-F238E27FC236}">
                  <a16:creationId xmlns:a16="http://schemas.microsoft.com/office/drawing/2014/main" id="{1C4E9009-EC94-4F53-9E96-17630DCFF61E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2670;p47">
              <a:extLst>
                <a:ext uri="{FF2B5EF4-FFF2-40B4-BE49-F238E27FC236}">
                  <a16:creationId xmlns:a16="http://schemas.microsoft.com/office/drawing/2014/main" id="{17F61C6B-9805-464E-9B64-E6B9A50D2DDF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2671;p47">
              <a:extLst>
                <a:ext uri="{FF2B5EF4-FFF2-40B4-BE49-F238E27FC236}">
                  <a16:creationId xmlns:a16="http://schemas.microsoft.com/office/drawing/2014/main" id="{35041F64-AFAB-4D11-8B5F-94BF92E8CC3C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2672;p47">
              <a:extLst>
                <a:ext uri="{FF2B5EF4-FFF2-40B4-BE49-F238E27FC236}">
                  <a16:creationId xmlns:a16="http://schemas.microsoft.com/office/drawing/2014/main" id="{5A55D253-1E34-4010-89A2-370B60094EC5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2673;p47">
              <a:extLst>
                <a:ext uri="{FF2B5EF4-FFF2-40B4-BE49-F238E27FC236}">
                  <a16:creationId xmlns:a16="http://schemas.microsoft.com/office/drawing/2014/main" id="{48938977-D8ED-4EB8-8C4F-812B4AB96A3E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2674;p47">
              <a:extLst>
                <a:ext uri="{FF2B5EF4-FFF2-40B4-BE49-F238E27FC236}">
                  <a16:creationId xmlns:a16="http://schemas.microsoft.com/office/drawing/2014/main" id="{CBA00CB4-0FFB-428B-AF4A-A0E0F9FC8AE0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2675;p47">
              <a:extLst>
                <a:ext uri="{FF2B5EF4-FFF2-40B4-BE49-F238E27FC236}">
                  <a16:creationId xmlns:a16="http://schemas.microsoft.com/office/drawing/2014/main" id="{B0E2EA11-7F14-4350-88CA-7EB2D68906B7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2676;p47">
              <a:extLst>
                <a:ext uri="{FF2B5EF4-FFF2-40B4-BE49-F238E27FC236}">
                  <a16:creationId xmlns:a16="http://schemas.microsoft.com/office/drawing/2014/main" id="{7144768F-49D2-42C3-B402-1AA0739C9A65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2677;p47">
              <a:extLst>
                <a:ext uri="{FF2B5EF4-FFF2-40B4-BE49-F238E27FC236}">
                  <a16:creationId xmlns:a16="http://schemas.microsoft.com/office/drawing/2014/main" id="{33684CC6-C35E-44CC-BE6F-D007ECB1523F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2678;p47">
              <a:extLst>
                <a:ext uri="{FF2B5EF4-FFF2-40B4-BE49-F238E27FC236}">
                  <a16:creationId xmlns:a16="http://schemas.microsoft.com/office/drawing/2014/main" id="{4BC18A54-F362-4379-A434-5FFC4D28922E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2679;p47">
              <a:extLst>
                <a:ext uri="{FF2B5EF4-FFF2-40B4-BE49-F238E27FC236}">
                  <a16:creationId xmlns:a16="http://schemas.microsoft.com/office/drawing/2014/main" id="{8F630636-2212-4D23-9AEA-D925EEF793BB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2680;p47">
              <a:extLst>
                <a:ext uri="{FF2B5EF4-FFF2-40B4-BE49-F238E27FC236}">
                  <a16:creationId xmlns:a16="http://schemas.microsoft.com/office/drawing/2014/main" id="{27A9C607-3F43-47B3-BE8C-9B7A4F68F17C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2681;p47">
              <a:extLst>
                <a:ext uri="{FF2B5EF4-FFF2-40B4-BE49-F238E27FC236}">
                  <a16:creationId xmlns:a16="http://schemas.microsoft.com/office/drawing/2014/main" id="{4C3F088E-A396-456C-9EED-2F14C4B3CD5D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2682;p47">
              <a:extLst>
                <a:ext uri="{FF2B5EF4-FFF2-40B4-BE49-F238E27FC236}">
                  <a16:creationId xmlns:a16="http://schemas.microsoft.com/office/drawing/2014/main" id="{D9AEC6E0-DE37-4B8D-9134-E2719157FBCC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2683;p47">
              <a:extLst>
                <a:ext uri="{FF2B5EF4-FFF2-40B4-BE49-F238E27FC236}">
                  <a16:creationId xmlns:a16="http://schemas.microsoft.com/office/drawing/2014/main" id="{1DFB71E5-1C4F-4407-BEE6-16807972779C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2684;p47">
              <a:extLst>
                <a:ext uri="{FF2B5EF4-FFF2-40B4-BE49-F238E27FC236}">
                  <a16:creationId xmlns:a16="http://schemas.microsoft.com/office/drawing/2014/main" id="{A5BE02BF-1A70-406F-95A6-1FBF1538D026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2685;p47">
              <a:extLst>
                <a:ext uri="{FF2B5EF4-FFF2-40B4-BE49-F238E27FC236}">
                  <a16:creationId xmlns:a16="http://schemas.microsoft.com/office/drawing/2014/main" id="{8D6D7335-FCA1-4065-9375-4E3D6CA2CAD1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2686;p47">
              <a:extLst>
                <a:ext uri="{FF2B5EF4-FFF2-40B4-BE49-F238E27FC236}">
                  <a16:creationId xmlns:a16="http://schemas.microsoft.com/office/drawing/2014/main" id="{1D6A34F0-93C3-449A-A670-2A7AB8CC40FF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2687;p47">
              <a:extLst>
                <a:ext uri="{FF2B5EF4-FFF2-40B4-BE49-F238E27FC236}">
                  <a16:creationId xmlns:a16="http://schemas.microsoft.com/office/drawing/2014/main" id="{115810D8-1003-431C-9C8D-FFADA69009CA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2688;p47">
              <a:extLst>
                <a:ext uri="{FF2B5EF4-FFF2-40B4-BE49-F238E27FC236}">
                  <a16:creationId xmlns:a16="http://schemas.microsoft.com/office/drawing/2014/main" id="{331830D8-574B-4444-BC18-0B424D869B0E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2689;p47">
              <a:extLst>
                <a:ext uri="{FF2B5EF4-FFF2-40B4-BE49-F238E27FC236}">
                  <a16:creationId xmlns:a16="http://schemas.microsoft.com/office/drawing/2014/main" id="{A065FD19-664F-4D9C-8209-96FE1A0B9FF9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2690;p47">
              <a:extLst>
                <a:ext uri="{FF2B5EF4-FFF2-40B4-BE49-F238E27FC236}">
                  <a16:creationId xmlns:a16="http://schemas.microsoft.com/office/drawing/2014/main" id="{9FB651F8-4E32-4F2E-B9DB-8442B7A7D2EB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2691;p47">
              <a:extLst>
                <a:ext uri="{FF2B5EF4-FFF2-40B4-BE49-F238E27FC236}">
                  <a16:creationId xmlns:a16="http://schemas.microsoft.com/office/drawing/2014/main" id="{7E8D9634-4DC0-46EA-91FC-152A8F888B3C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2692;p47">
              <a:extLst>
                <a:ext uri="{FF2B5EF4-FFF2-40B4-BE49-F238E27FC236}">
                  <a16:creationId xmlns:a16="http://schemas.microsoft.com/office/drawing/2014/main" id="{054311F4-DF73-4DCC-804B-A437BC045418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2693;p47">
              <a:extLst>
                <a:ext uri="{FF2B5EF4-FFF2-40B4-BE49-F238E27FC236}">
                  <a16:creationId xmlns:a16="http://schemas.microsoft.com/office/drawing/2014/main" id="{C0459111-F36A-485E-99AD-5852BD1BAEAB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2694;p47">
              <a:extLst>
                <a:ext uri="{FF2B5EF4-FFF2-40B4-BE49-F238E27FC236}">
                  <a16:creationId xmlns:a16="http://schemas.microsoft.com/office/drawing/2014/main" id="{27B41281-C838-48AA-9D36-D71E902D79C1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2695;p47">
              <a:extLst>
                <a:ext uri="{FF2B5EF4-FFF2-40B4-BE49-F238E27FC236}">
                  <a16:creationId xmlns:a16="http://schemas.microsoft.com/office/drawing/2014/main" id="{99A6D52E-750D-4B6D-8004-A2D49C152D6F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2696;p47">
              <a:extLst>
                <a:ext uri="{FF2B5EF4-FFF2-40B4-BE49-F238E27FC236}">
                  <a16:creationId xmlns:a16="http://schemas.microsoft.com/office/drawing/2014/main" id="{759EA161-5DA7-454F-A15E-F22E21F70847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2697;p47">
              <a:extLst>
                <a:ext uri="{FF2B5EF4-FFF2-40B4-BE49-F238E27FC236}">
                  <a16:creationId xmlns:a16="http://schemas.microsoft.com/office/drawing/2014/main" id="{F131FF18-4587-4E11-9F67-51FC2F49E06B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2698;p47">
              <a:extLst>
                <a:ext uri="{FF2B5EF4-FFF2-40B4-BE49-F238E27FC236}">
                  <a16:creationId xmlns:a16="http://schemas.microsoft.com/office/drawing/2014/main" id="{E2DEF133-D5B4-46B7-B52A-B0F784566ADE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2699;p47">
              <a:extLst>
                <a:ext uri="{FF2B5EF4-FFF2-40B4-BE49-F238E27FC236}">
                  <a16:creationId xmlns:a16="http://schemas.microsoft.com/office/drawing/2014/main" id="{24ABF664-FBF3-4F08-AD40-89355248D931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2700;p47">
              <a:extLst>
                <a:ext uri="{FF2B5EF4-FFF2-40B4-BE49-F238E27FC236}">
                  <a16:creationId xmlns:a16="http://schemas.microsoft.com/office/drawing/2014/main" id="{9AC79F5C-E0C1-4191-8641-7246A181054B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2701;p47">
              <a:extLst>
                <a:ext uri="{FF2B5EF4-FFF2-40B4-BE49-F238E27FC236}">
                  <a16:creationId xmlns:a16="http://schemas.microsoft.com/office/drawing/2014/main" id="{A45A0AAF-D0E1-4E40-B5BC-D5C46EB368E8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2702;p47">
              <a:extLst>
                <a:ext uri="{FF2B5EF4-FFF2-40B4-BE49-F238E27FC236}">
                  <a16:creationId xmlns:a16="http://schemas.microsoft.com/office/drawing/2014/main" id="{13E9594C-8F0B-496A-9AF3-273DE0C7B466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2703;p47">
              <a:extLst>
                <a:ext uri="{FF2B5EF4-FFF2-40B4-BE49-F238E27FC236}">
                  <a16:creationId xmlns:a16="http://schemas.microsoft.com/office/drawing/2014/main" id="{A7C5C442-2EF7-4239-B86A-B29E859797F6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2704;p47">
              <a:extLst>
                <a:ext uri="{FF2B5EF4-FFF2-40B4-BE49-F238E27FC236}">
                  <a16:creationId xmlns:a16="http://schemas.microsoft.com/office/drawing/2014/main" id="{D460E5C6-020D-49BB-B97B-0EAAE5CBF70D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2705;p47">
              <a:extLst>
                <a:ext uri="{FF2B5EF4-FFF2-40B4-BE49-F238E27FC236}">
                  <a16:creationId xmlns:a16="http://schemas.microsoft.com/office/drawing/2014/main" id="{044FAFBA-3409-4B08-8F2F-77515C6318E7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2706;p47">
              <a:extLst>
                <a:ext uri="{FF2B5EF4-FFF2-40B4-BE49-F238E27FC236}">
                  <a16:creationId xmlns:a16="http://schemas.microsoft.com/office/drawing/2014/main" id="{70EDBCF9-5D6C-42ED-9A38-07497BC0EC73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2707;p47">
              <a:extLst>
                <a:ext uri="{FF2B5EF4-FFF2-40B4-BE49-F238E27FC236}">
                  <a16:creationId xmlns:a16="http://schemas.microsoft.com/office/drawing/2014/main" id="{7A753AC5-396B-479D-8113-00C804B2B121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2708;p47">
              <a:extLst>
                <a:ext uri="{FF2B5EF4-FFF2-40B4-BE49-F238E27FC236}">
                  <a16:creationId xmlns:a16="http://schemas.microsoft.com/office/drawing/2014/main" id="{F1E1D3E4-94B9-4C55-BDAD-EF8ACDD8A9C7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2709;p47">
              <a:extLst>
                <a:ext uri="{FF2B5EF4-FFF2-40B4-BE49-F238E27FC236}">
                  <a16:creationId xmlns:a16="http://schemas.microsoft.com/office/drawing/2014/main" id="{67E21C53-94A8-4FCF-9BF3-DF23A9E6FEF4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2710;p47">
              <a:extLst>
                <a:ext uri="{FF2B5EF4-FFF2-40B4-BE49-F238E27FC236}">
                  <a16:creationId xmlns:a16="http://schemas.microsoft.com/office/drawing/2014/main" id="{9D943D65-1F14-4306-AB72-413AB5F0AD3C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2711;p47">
              <a:extLst>
                <a:ext uri="{FF2B5EF4-FFF2-40B4-BE49-F238E27FC236}">
                  <a16:creationId xmlns:a16="http://schemas.microsoft.com/office/drawing/2014/main" id="{B4BF99B6-8C16-4839-93C7-B5098F4C6312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2712;p47">
              <a:extLst>
                <a:ext uri="{FF2B5EF4-FFF2-40B4-BE49-F238E27FC236}">
                  <a16:creationId xmlns:a16="http://schemas.microsoft.com/office/drawing/2014/main" id="{62AAFB1B-8CB4-4320-BAFC-A1335DDC20B3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2713;p47">
              <a:extLst>
                <a:ext uri="{FF2B5EF4-FFF2-40B4-BE49-F238E27FC236}">
                  <a16:creationId xmlns:a16="http://schemas.microsoft.com/office/drawing/2014/main" id="{A20415A7-22E8-4603-ADD2-D5EB1DAAF2AB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2714;p47">
              <a:extLst>
                <a:ext uri="{FF2B5EF4-FFF2-40B4-BE49-F238E27FC236}">
                  <a16:creationId xmlns:a16="http://schemas.microsoft.com/office/drawing/2014/main" id="{BDE0729C-3449-426B-B272-F5350D08E85D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2715;p47">
              <a:extLst>
                <a:ext uri="{FF2B5EF4-FFF2-40B4-BE49-F238E27FC236}">
                  <a16:creationId xmlns:a16="http://schemas.microsoft.com/office/drawing/2014/main" id="{40E1EC13-79BF-455E-8AF7-36E53FF7E1D8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2716;p47">
              <a:extLst>
                <a:ext uri="{FF2B5EF4-FFF2-40B4-BE49-F238E27FC236}">
                  <a16:creationId xmlns:a16="http://schemas.microsoft.com/office/drawing/2014/main" id="{561A399A-19D9-4866-AF73-3E746E3B96AB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2717;p47">
              <a:extLst>
                <a:ext uri="{FF2B5EF4-FFF2-40B4-BE49-F238E27FC236}">
                  <a16:creationId xmlns:a16="http://schemas.microsoft.com/office/drawing/2014/main" id="{94A2F9A6-DCFD-4A3D-9775-18AB36F614B8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2718;p47">
              <a:extLst>
                <a:ext uri="{FF2B5EF4-FFF2-40B4-BE49-F238E27FC236}">
                  <a16:creationId xmlns:a16="http://schemas.microsoft.com/office/drawing/2014/main" id="{3731B5C9-E7B2-44D9-A025-D4B228F5BBE1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2719;p47">
              <a:extLst>
                <a:ext uri="{FF2B5EF4-FFF2-40B4-BE49-F238E27FC236}">
                  <a16:creationId xmlns:a16="http://schemas.microsoft.com/office/drawing/2014/main" id="{B2B79E63-6D97-4558-969C-ECA7E19B5EA2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2720;p47">
              <a:extLst>
                <a:ext uri="{FF2B5EF4-FFF2-40B4-BE49-F238E27FC236}">
                  <a16:creationId xmlns:a16="http://schemas.microsoft.com/office/drawing/2014/main" id="{B31B1B89-BE1B-4892-A2E3-4D618FB5EFF6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2721;p47">
              <a:extLst>
                <a:ext uri="{FF2B5EF4-FFF2-40B4-BE49-F238E27FC236}">
                  <a16:creationId xmlns:a16="http://schemas.microsoft.com/office/drawing/2014/main" id="{755B23CD-31E3-4EC3-88F8-4886B7620914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2722;p47">
              <a:extLst>
                <a:ext uri="{FF2B5EF4-FFF2-40B4-BE49-F238E27FC236}">
                  <a16:creationId xmlns:a16="http://schemas.microsoft.com/office/drawing/2014/main" id="{5AADD81F-E058-4F73-A89A-05D0A222E333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2723;p47">
              <a:extLst>
                <a:ext uri="{FF2B5EF4-FFF2-40B4-BE49-F238E27FC236}">
                  <a16:creationId xmlns:a16="http://schemas.microsoft.com/office/drawing/2014/main" id="{507CB7C9-B607-476C-84F1-5905FD4BF42C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2724;p47">
              <a:extLst>
                <a:ext uri="{FF2B5EF4-FFF2-40B4-BE49-F238E27FC236}">
                  <a16:creationId xmlns:a16="http://schemas.microsoft.com/office/drawing/2014/main" id="{B0DCD6AA-A3DC-4AE1-ACE2-3749499600D7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2725;p47">
              <a:extLst>
                <a:ext uri="{FF2B5EF4-FFF2-40B4-BE49-F238E27FC236}">
                  <a16:creationId xmlns:a16="http://schemas.microsoft.com/office/drawing/2014/main" id="{C407CAB5-50E4-4A3C-B0E3-916E6A3EB700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2726;p47">
              <a:extLst>
                <a:ext uri="{FF2B5EF4-FFF2-40B4-BE49-F238E27FC236}">
                  <a16:creationId xmlns:a16="http://schemas.microsoft.com/office/drawing/2014/main" id="{A4685E8E-6276-4BF4-8C49-CAE8D75C741B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2727;p47">
              <a:extLst>
                <a:ext uri="{FF2B5EF4-FFF2-40B4-BE49-F238E27FC236}">
                  <a16:creationId xmlns:a16="http://schemas.microsoft.com/office/drawing/2014/main" id="{E69FBECB-0E04-4CC6-AEED-8721DA9846F8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2728;p47">
              <a:extLst>
                <a:ext uri="{FF2B5EF4-FFF2-40B4-BE49-F238E27FC236}">
                  <a16:creationId xmlns:a16="http://schemas.microsoft.com/office/drawing/2014/main" id="{BD4EFE32-926A-4981-96B9-F855B71B48D6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2729;p47">
              <a:extLst>
                <a:ext uri="{FF2B5EF4-FFF2-40B4-BE49-F238E27FC236}">
                  <a16:creationId xmlns:a16="http://schemas.microsoft.com/office/drawing/2014/main" id="{8CF058DC-8B08-44C3-A1D8-DBECAEE23B91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2730;p47">
              <a:extLst>
                <a:ext uri="{FF2B5EF4-FFF2-40B4-BE49-F238E27FC236}">
                  <a16:creationId xmlns:a16="http://schemas.microsoft.com/office/drawing/2014/main" id="{3AD18033-6CB1-45C4-893E-3DB41BDFF154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2731;p47">
              <a:extLst>
                <a:ext uri="{FF2B5EF4-FFF2-40B4-BE49-F238E27FC236}">
                  <a16:creationId xmlns:a16="http://schemas.microsoft.com/office/drawing/2014/main" id="{75092671-5573-462D-84F1-72FA07F6E507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2732;p47">
              <a:extLst>
                <a:ext uri="{FF2B5EF4-FFF2-40B4-BE49-F238E27FC236}">
                  <a16:creationId xmlns:a16="http://schemas.microsoft.com/office/drawing/2014/main" id="{886849CF-8754-48FB-8ABE-FD58CDE7C29E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2733;p47">
              <a:extLst>
                <a:ext uri="{FF2B5EF4-FFF2-40B4-BE49-F238E27FC236}">
                  <a16:creationId xmlns:a16="http://schemas.microsoft.com/office/drawing/2014/main" id="{945C6DA8-2B49-4062-A2DF-DA518657E0BE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2734;p47">
              <a:extLst>
                <a:ext uri="{FF2B5EF4-FFF2-40B4-BE49-F238E27FC236}">
                  <a16:creationId xmlns:a16="http://schemas.microsoft.com/office/drawing/2014/main" id="{2EE9C16D-665C-46ED-B4F6-303A62F99C1B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2735;p47">
              <a:extLst>
                <a:ext uri="{FF2B5EF4-FFF2-40B4-BE49-F238E27FC236}">
                  <a16:creationId xmlns:a16="http://schemas.microsoft.com/office/drawing/2014/main" id="{74032A6F-02D0-4B52-A9FD-F91EF3BC1A33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2736;p47">
              <a:extLst>
                <a:ext uri="{FF2B5EF4-FFF2-40B4-BE49-F238E27FC236}">
                  <a16:creationId xmlns:a16="http://schemas.microsoft.com/office/drawing/2014/main" id="{5342673E-451F-45FC-8FB3-C4CD6BB93759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2737;p47">
              <a:extLst>
                <a:ext uri="{FF2B5EF4-FFF2-40B4-BE49-F238E27FC236}">
                  <a16:creationId xmlns:a16="http://schemas.microsoft.com/office/drawing/2014/main" id="{20F52F73-8D7A-4003-9D18-1B45BFECB149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2738;p47">
              <a:extLst>
                <a:ext uri="{FF2B5EF4-FFF2-40B4-BE49-F238E27FC236}">
                  <a16:creationId xmlns:a16="http://schemas.microsoft.com/office/drawing/2014/main" id="{F9140282-8336-4CB1-86C1-D0D8723D66B7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2739;p47">
              <a:extLst>
                <a:ext uri="{FF2B5EF4-FFF2-40B4-BE49-F238E27FC236}">
                  <a16:creationId xmlns:a16="http://schemas.microsoft.com/office/drawing/2014/main" id="{253C4326-0640-4606-A808-8AF7A7B4FD59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2740;p47">
              <a:extLst>
                <a:ext uri="{FF2B5EF4-FFF2-40B4-BE49-F238E27FC236}">
                  <a16:creationId xmlns:a16="http://schemas.microsoft.com/office/drawing/2014/main" id="{0FABF1AA-C2D6-4188-8991-8F2375107DB7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2741;p47">
              <a:extLst>
                <a:ext uri="{FF2B5EF4-FFF2-40B4-BE49-F238E27FC236}">
                  <a16:creationId xmlns:a16="http://schemas.microsoft.com/office/drawing/2014/main" id="{FA341676-50C3-4CE5-B9B1-AE9230158771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2742;p47">
              <a:extLst>
                <a:ext uri="{FF2B5EF4-FFF2-40B4-BE49-F238E27FC236}">
                  <a16:creationId xmlns:a16="http://schemas.microsoft.com/office/drawing/2014/main" id="{55D9D758-48E5-4BD3-B2BD-DB564317757D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2743;p47">
              <a:extLst>
                <a:ext uri="{FF2B5EF4-FFF2-40B4-BE49-F238E27FC236}">
                  <a16:creationId xmlns:a16="http://schemas.microsoft.com/office/drawing/2014/main" id="{F15B1F7A-DDB5-4934-8EAA-8E828FA55885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2744;p47">
              <a:extLst>
                <a:ext uri="{FF2B5EF4-FFF2-40B4-BE49-F238E27FC236}">
                  <a16:creationId xmlns:a16="http://schemas.microsoft.com/office/drawing/2014/main" id="{110D24FF-B089-48EA-94D3-8456A60963F4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2745;p47">
              <a:extLst>
                <a:ext uri="{FF2B5EF4-FFF2-40B4-BE49-F238E27FC236}">
                  <a16:creationId xmlns:a16="http://schemas.microsoft.com/office/drawing/2014/main" id="{E6E869D4-3B97-4ACB-85E7-98CFF28FB36C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2746;p47">
              <a:extLst>
                <a:ext uri="{FF2B5EF4-FFF2-40B4-BE49-F238E27FC236}">
                  <a16:creationId xmlns:a16="http://schemas.microsoft.com/office/drawing/2014/main" id="{3443D88B-C593-4BEA-B6C2-1E452CAFC8AC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2747;p47">
              <a:extLst>
                <a:ext uri="{FF2B5EF4-FFF2-40B4-BE49-F238E27FC236}">
                  <a16:creationId xmlns:a16="http://schemas.microsoft.com/office/drawing/2014/main" id="{F51BD7A4-A1B0-4EFF-890B-C5ABBF6DF767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2748;p47">
              <a:extLst>
                <a:ext uri="{FF2B5EF4-FFF2-40B4-BE49-F238E27FC236}">
                  <a16:creationId xmlns:a16="http://schemas.microsoft.com/office/drawing/2014/main" id="{D27FE3EC-9A57-40A9-AA38-DEFE282A42CC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2749;p47">
              <a:extLst>
                <a:ext uri="{FF2B5EF4-FFF2-40B4-BE49-F238E27FC236}">
                  <a16:creationId xmlns:a16="http://schemas.microsoft.com/office/drawing/2014/main" id="{EE85EBF9-ED6B-4CAE-AE76-382DA6E6973E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2750;p47">
              <a:extLst>
                <a:ext uri="{FF2B5EF4-FFF2-40B4-BE49-F238E27FC236}">
                  <a16:creationId xmlns:a16="http://schemas.microsoft.com/office/drawing/2014/main" id="{5A52A5BA-56C7-4D4C-884F-D3966D5E440F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2751;p47">
              <a:extLst>
                <a:ext uri="{FF2B5EF4-FFF2-40B4-BE49-F238E27FC236}">
                  <a16:creationId xmlns:a16="http://schemas.microsoft.com/office/drawing/2014/main" id="{90E319F5-F159-471F-9681-CF7A4508A8C2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2752;p47">
              <a:extLst>
                <a:ext uri="{FF2B5EF4-FFF2-40B4-BE49-F238E27FC236}">
                  <a16:creationId xmlns:a16="http://schemas.microsoft.com/office/drawing/2014/main" id="{DB76AFEC-9F65-4788-910B-55CCDB8E6FB9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2753;p47">
              <a:extLst>
                <a:ext uri="{FF2B5EF4-FFF2-40B4-BE49-F238E27FC236}">
                  <a16:creationId xmlns:a16="http://schemas.microsoft.com/office/drawing/2014/main" id="{1A80259E-9C43-4C5C-9355-BA8140A79BE5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2754;p47">
              <a:extLst>
                <a:ext uri="{FF2B5EF4-FFF2-40B4-BE49-F238E27FC236}">
                  <a16:creationId xmlns:a16="http://schemas.microsoft.com/office/drawing/2014/main" id="{45CAEE42-4B6A-495B-A507-5B51D9DF2B7C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2755;p47">
              <a:extLst>
                <a:ext uri="{FF2B5EF4-FFF2-40B4-BE49-F238E27FC236}">
                  <a16:creationId xmlns:a16="http://schemas.microsoft.com/office/drawing/2014/main" id="{54B112C1-F7A5-4DD3-8B92-516E116F4F70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2756;p47">
              <a:extLst>
                <a:ext uri="{FF2B5EF4-FFF2-40B4-BE49-F238E27FC236}">
                  <a16:creationId xmlns:a16="http://schemas.microsoft.com/office/drawing/2014/main" id="{2E95EF22-16B4-45E2-A5AF-2D55292ABB35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2757;p47">
              <a:extLst>
                <a:ext uri="{FF2B5EF4-FFF2-40B4-BE49-F238E27FC236}">
                  <a16:creationId xmlns:a16="http://schemas.microsoft.com/office/drawing/2014/main" id="{2E6A9001-DABF-4716-953F-8B0115F912FE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2758;p47">
              <a:extLst>
                <a:ext uri="{FF2B5EF4-FFF2-40B4-BE49-F238E27FC236}">
                  <a16:creationId xmlns:a16="http://schemas.microsoft.com/office/drawing/2014/main" id="{DC136764-0035-40D7-813D-136351DFCFB9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2759;p47">
              <a:extLst>
                <a:ext uri="{FF2B5EF4-FFF2-40B4-BE49-F238E27FC236}">
                  <a16:creationId xmlns:a16="http://schemas.microsoft.com/office/drawing/2014/main" id="{B40723EB-2500-4960-BD25-D33523B2D8D7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2760;p47">
              <a:extLst>
                <a:ext uri="{FF2B5EF4-FFF2-40B4-BE49-F238E27FC236}">
                  <a16:creationId xmlns:a16="http://schemas.microsoft.com/office/drawing/2014/main" id="{A41339EC-5610-4FDD-BF85-FBD2901C8008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2761;p47">
              <a:extLst>
                <a:ext uri="{FF2B5EF4-FFF2-40B4-BE49-F238E27FC236}">
                  <a16:creationId xmlns:a16="http://schemas.microsoft.com/office/drawing/2014/main" id="{D90E20AB-C05C-46DF-890A-565D10A859AC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2762;p47">
              <a:extLst>
                <a:ext uri="{FF2B5EF4-FFF2-40B4-BE49-F238E27FC236}">
                  <a16:creationId xmlns:a16="http://schemas.microsoft.com/office/drawing/2014/main" id="{4E8E05EA-7079-44DE-A222-73344235BCB7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2763;p47">
              <a:extLst>
                <a:ext uri="{FF2B5EF4-FFF2-40B4-BE49-F238E27FC236}">
                  <a16:creationId xmlns:a16="http://schemas.microsoft.com/office/drawing/2014/main" id="{5D1593FF-FD41-40D5-A7CE-2507D866E133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2764;p47">
              <a:extLst>
                <a:ext uri="{FF2B5EF4-FFF2-40B4-BE49-F238E27FC236}">
                  <a16:creationId xmlns:a16="http://schemas.microsoft.com/office/drawing/2014/main" id="{0161F025-DC1C-4C52-9E02-4B2F3BB6614C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2765;p47">
              <a:extLst>
                <a:ext uri="{FF2B5EF4-FFF2-40B4-BE49-F238E27FC236}">
                  <a16:creationId xmlns:a16="http://schemas.microsoft.com/office/drawing/2014/main" id="{7E60903C-7816-4FB6-B363-BD4EA0567347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2766;p47">
              <a:extLst>
                <a:ext uri="{FF2B5EF4-FFF2-40B4-BE49-F238E27FC236}">
                  <a16:creationId xmlns:a16="http://schemas.microsoft.com/office/drawing/2014/main" id="{2D28DB18-4BE3-42A3-B356-92B25A7A79B5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2767;p47">
              <a:extLst>
                <a:ext uri="{FF2B5EF4-FFF2-40B4-BE49-F238E27FC236}">
                  <a16:creationId xmlns:a16="http://schemas.microsoft.com/office/drawing/2014/main" id="{44F6167E-D71F-4086-A2F4-76211296DEEF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2768;p47">
              <a:extLst>
                <a:ext uri="{FF2B5EF4-FFF2-40B4-BE49-F238E27FC236}">
                  <a16:creationId xmlns:a16="http://schemas.microsoft.com/office/drawing/2014/main" id="{DADCAB07-FBD1-4C51-8632-7C8416E25021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2769;p47">
              <a:extLst>
                <a:ext uri="{FF2B5EF4-FFF2-40B4-BE49-F238E27FC236}">
                  <a16:creationId xmlns:a16="http://schemas.microsoft.com/office/drawing/2014/main" id="{2A089818-DC33-4B96-BF66-AE5680B0CC70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9" name="Google Shape;2770;p47">
              <a:extLst>
                <a:ext uri="{FF2B5EF4-FFF2-40B4-BE49-F238E27FC236}">
                  <a16:creationId xmlns:a16="http://schemas.microsoft.com/office/drawing/2014/main" id="{42C85FBE-6328-4366-BD61-08E54AC22185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1532" name="Google Shape;2771;p47">
                <a:extLst>
                  <a:ext uri="{FF2B5EF4-FFF2-40B4-BE49-F238E27FC236}">
                    <a16:creationId xmlns:a16="http://schemas.microsoft.com/office/drawing/2014/main" id="{007E1EFB-FFAF-422A-829D-AA55ABE90B7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2772;p47">
                <a:extLst>
                  <a:ext uri="{FF2B5EF4-FFF2-40B4-BE49-F238E27FC236}">
                    <a16:creationId xmlns:a16="http://schemas.microsoft.com/office/drawing/2014/main" id="{458EC8F8-CED5-42F0-98C9-61E3720A3C33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2773;p47">
                <a:extLst>
                  <a:ext uri="{FF2B5EF4-FFF2-40B4-BE49-F238E27FC236}">
                    <a16:creationId xmlns:a16="http://schemas.microsoft.com/office/drawing/2014/main" id="{F7F5B9B0-5AED-4BEB-85F6-33D024F707A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2774;p47">
                <a:extLst>
                  <a:ext uri="{FF2B5EF4-FFF2-40B4-BE49-F238E27FC236}">
                    <a16:creationId xmlns:a16="http://schemas.microsoft.com/office/drawing/2014/main" id="{CCEDC053-4E98-4305-BC9C-B71BB957BE7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2775;p47">
                <a:extLst>
                  <a:ext uri="{FF2B5EF4-FFF2-40B4-BE49-F238E27FC236}">
                    <a16:creationId xmlns:a16="http://schemas.microsoft.com/office/drawing/2014/main" id="{26C540CB-4A5E-4D6D-9479-1AD358B5DE01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0" name="Google Shape;2776;p47">
              <a:extLst>
                <a:ext uri="{FF2B5EF4-FFF2-40B4-BE49-F238E27FC236}">
                  <a16:creationId xmlns:a16="http://schemas.microsoft.com/office/drawing/2014/main" id="{22AAEC29-F096-473C-B1EB-6D26538A0C29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2777;p47">
              <a:extLst>
                <a:ext uri="{FF2B5EF4-FFF2-40B4-BE49-F238E27FC236}">
                  <a16:creationId xmlns:a16="http://schemas.microsoft.com/office/drawing/2014/main" id="{86FEE71B-762A-4109-9A90-D9386C49E753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7" name="Google Shape;2778;p47">
            <a:extLst>
              <a:ext uri="{FF2B5EF4-FFF2-40B4-BE49-F238E27FC236}">
                <a16:creationId xmlns:a16="http://schemas.microsoft.com/office/drawing/2014/main" id="{5ACDC450-82BA-4708-AD61-2587A4015B1A}"/>
              </a:ext>
            </a:extLst>
          </p:cNvPr>
          <p:cNvGrpSpPr/>
          <p:nvPr/>
        </p:nvGrpSpPr>
        <p:grpSpPr>
          <a:xfrm>
            <a:off x="6025613" y="1684962"/>
            <a:ext cx="1782593" cy="1812070"/>
            <a:chOff x="2011725" y="44285"/>
            <a:chExt cx="4684870" cy="4762340"/>
          </a:xfrm>
        </p:grpSpPr>
        <p:grpSp>
          <p:nvGrpSpPr>
            <p:cNvPr id="1538" name="Google Shape;2779;p47">
              <a:extLst>
                <a:ext uri="{FF2B5EF4-FFF2-40B4-BE49-F238E27FC236}">
                  <a16:creationId xmlns:a16="http://schemas.microsoft.com/office/drawing/2014/main" id="{F9A3B584-B011-4436-92E2-459FA2673A53}"/>
                </a:ext>
              </a:extLst>
            </p:cNvPr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1702" name="Google Shape;2780;p47">
                <a:extLst>
                  <a:ext uri="{FF2B5EF4-FFF2-40B4-BE49-F238E27FC236}">
                    <a16:creationId xmlns:a16="http://schemas.microsoft.com/office/drawing/2014/main" id="{C3547822-7964-4E12-8F51-A5BEFB3371B0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3" name="Google Shape;2781;p47">
                <a:extLst>
                  <a:ext uri="{FF2B5EF4-FFF2-40B4-BE49-F238E27FC236}">
                    <a16:creationId xmlns:a16="http://schemas.microsoft.com/office/drawing/2014/main" id="{5E33493F-DF97-4D9C-94C0-4811938FA44B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4" name="Google Shape;2782;p47">
                <a:extLst>
                  <a:ext uri="{FF2B5EF4-FFF2-40B4-BE49-F238E27FC236}">
                    <a16:creationId xmlns:a16="http://schemas.microsoft.com/office/drawing/2014/main" id="{5EC5A407-7488-4F1C-B702-6D4C2DA12DE8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5" name="Google Shape;2783;p47">
                <a:extLst>
                  <a:ext uri="{FF2B5EF4-FFF2-40B4-BE49-F238E27FC236}">
                    <a16:creationId xmlns:a16="http://schemas.microsoft.com/office/drawing/2014/main" id="{03B689D3-CDDF-48B1-AF2D-1B6DD6A2FE05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6" name="Google Shape;2784;p47">
                <a:extLst>
                  <a:ext uri="{FF2B5EF4-FFF2-40B4-BE49-F238E27FC236}">
                    <a16:creationId xmlns:a16="http://schemas.microsoft.com/office/drawing/2014/main" id="{E4EA5D11-D017-41D1-A69C-102B78E51304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7" name="Google Shape;2785;p47">
                <a:extLst>
                  <a:ext uri="{FF2B5EF4-FFF2-40B4-BE49-F238E27FC236}">
                    <a16:creationId xmlns:a16="http://schemas.microsoft.com/office/drawing/2014/main" id="{C4CD12FB-2160-40FB-877C-12359BDAF8EF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8" name="Google Shape;2786;p47">
                <a:extLst>
                  <a:ext uri="{FF2B5EF4-FFF2-40B4-BE49-F238E27FC236}">
                    <a16:creationId xmlns:a16="http://schemas.microsoft.com/office/drawing/2014/main" id="{B6220AD9-AD07-45DF-B958-1CE20224D8A8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9" name="Google Shape;2787;p47">
                <a:extLst>
                  <a:ext uri="{FF2B5EF4-FFF2-40B4-BE49-F238E27FC236}">
                    <a16:creationId xmlns:a16="http://schemas.microsoft.com/office/drawing/2014/main" id="{8EEA8D78-5A52-4194-A695-2B50ADA83E79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0" name="Google Shape;2788;p47">
                <a:extLst>
                  <a:ext uri="{FF2B5EF4-FFF2-40B4-BE49-F238E27FC236}">
                    <a16:creationId xmlns:a16="http://schemas.microsoft.com/office/drawing/2014/main" id="{BB16FB35-DDC9-4F18-BF39-65708F56B321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1" name="Google Shape;2789;p47">
                <a:extLst>
                  <a:ext uri="{FF2B5EF4-FFF2-40B4-BE49-F238E27FC236}">
                    <a16:creationId xmlns:a16="http://schemas.microsoft.com/office/drawing/2014/main" id="{03D048F9-2375-4AD7-8123-59C27915976C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2" name="Google Shape;2790;p47">
                <a:extLst>
                  <a:ext uri="{FF2B5EF4-FFF2-40B4-BE49-F238E27FC236}">
                    <a16:creationId xmlns:a16="http://schemas.microsoft.com/office/drawing/2014/main" id="{C6521308-67CA-40E2-8CB7-365941A65597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3" name="Google Shape;2791;p47">
                <a:extLst>
                  <a:ext uri="{FF2B5EF4-FFF2-40B4-BE49-F238E27FC236}">
                    <a16:creationId xmlns:a16="http://schemas.microsoft.com/office/drawing/2014/main" id="{44AC9344-2E9F-4CE1-B52F-18EB6B3B049E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4" name="Google Shape;2792;p47">
                <a:extLst>
                  <a:ext uri="{FF2B5EF4-FFF2-40B4-BE49-F238E27FC236}">
                    <a16:creationId xmlns:a16="http://schemas.microsoft.com/office/drawing/2014/main" id="{2C53B3FE-2B12-4051-A72F-201FCB90DDAF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2793;p47">
                <a:extLst>
                  <a:ext uri="{FF2B5EF4-FFF2-40B4-BE49-F238E27FC236}">
                    <a16:creationId xmlns:a16="http://schemas.microsoft.com/office/drawing/2014/main" id="{DB64626D-9166-4716-8EBB-E08A8DCDA448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6" name="Google Shape;2794;p47">
                <a:extLst>
                  <a:ext uri="{FF2B5EF4-FFF2-40B4-BE49-F238E27FC236}">
                    <a16:creationId xmlns:a16="http://schemas.microsoft.com/office/drawing/2014/main" id="{BE1CF9A1-6571-4E34-8FF4-12AAEE0D0306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2795;p47">
                <a:extLst>
                  <a:ext uri="{FF2B5EF4-FFF2-40B4-BE49-F238E27FC236}">
                    <a16:creationId xmlns:a16="http://schemas.microsoft.com/office/drawing/2014/main" id="{B9393B73-37F9-4515-9D6F-797C5A439492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2796;p47">
                <a:extLst>
                  <a:ext uri="{FF2B5EF4-FFF2-40B4-BE49-F238E27FC236}">
                    <a16:creationId xmlns:a16="http://schemas.microsoft.com/office/drawing/2014/main" id="{5E7D8EC5-8003-4E61-9E36-7F8ACAC27B76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2797;p47">
                <a:extLst>
                  <a:ext uri="{FF2B5EF4-FFF2-40B4-BE49-F238E27FC236}">
                    <a16:creationId xmlns:a16="http://schemas.microsoft.com/office/drawing/2014/main" id="{2E97FF5D-430C-4DFE-8943-8851A17469C5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0" name="Google Shape;2798;p47">
                <a:extLst>
                  <a:ext uri="{FF2B5EF4-FFF2-40B4-BE49-F238E27FC236}">
                    <a16:creationId xmlns:a16="http://schemas.microsoft.com/office/drawing/2014/main" id="{C8C074E3-585E-4C68-B0ED-6D6EAB2A4641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1" name="Google Shape;2799;p47">
                <a:extLst>
                  <a:ext uri="{FF2B5EF4-FFF2-40B4-BE49-F238E27FC236}">
                    <a16:creationId xmlns:a16="http://schemas.microsoft.com/office/drawing/2014/main" id="{7EFA451B-2BFF-48EA-A0CA-EC1B2C1CF991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2" name="Google Shape;2800;p47">
                <a:extLst>
                  <a:ext uri="{FF2B5EF4-FFF2-40B4-BE49-F238E27FC236}">
                    <a16:creationId xmlns:a16="http://schemas.microsoft.com/office/drawing/2014/main" id="{1D38CEFC-996B-4D18-8D1A-B909649850E4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3" name="Google Shape;2801;p47">
                <a:extLst>
                  <a:ext uri="{FF2B5EF4-FFF2-40B4-BE49-F238E27FC236}">
                    <a16:creationId xmlns:a16="http://schemas.microsoft.com/office/drawing/2014/main" id="{16C0E121-9B19-4E6A-98D4-D618C228E134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4" name="Google Shape;2802;p47">
                <a:extLst>
                  <a:ext uri="{FF2B5EF4-FFF2-40B4-BE49-F238E27FC236}">
                    <a16:creationId xmlns:a16="http://schemas.microsoft.com/office/drawing/2014/main" id="{B93D1B3E-B25C-4954-A5B2-D7EC67474D74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2803;p47">
                <a:extLst>
                  <a:ext uri="{FF2B5EF4-FFF2-40B4-BE49-F238E27FC236}">
                    <a16:creationId xmlns:a16="http://schemas.microsoft.com/office/drawing/2014/main" id="{7B6C9233-9797-470B-A72C-C8183D352520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2804;p47">
                <a:extLst>
                  <a:ext uri="{FF2B5EF4-FFF2-40B4-BE49-F238E27FC236}">
                    <a16:creationId xmlns:a16="http://schemas.microsoft.com/office/drawing/2014/main" id="{072F6D01-41D8-41D2-AF7B-F02EDD1FAA33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2805;p47">
                <a:extLst>
                  <a:ext uri="{FF2B5EF4-FFF2-40B4-BE49-F238E27FC236}">
                    <a16:creationId xmlns:a16="http://schemas.microsoft.com/office/drawing/2014/main" id="{EA50ED47-464C-4B76-AF5D-8455D0E6B2DE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2806;p47">
                <a:extLst>
                  <a:ext uri="{FF2B5EF4-FFF2-40B4-BE49-F238E27FC236}">
                    <a16:creationId xmlns:a16="http://schemas.microsoft.com/office/drawing/2014/main" id="{9B2148F2-3811-4A3F-93FD-AEB3355516C1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2807;p47">
                <a:extLst>
                  <a:ext uri="{FF2B5EF4-FFF2-40B4-BE49-F238E27FC236}">
                    <a16:creationId xmlns:a16="http://schemas.microsoft.com/office/drawing/2014/main" id="{E34FB5C3-BF52-4AE4-B5D9-B7773176776D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2808;p47">
                <a:extLst>
                  <a:ext uri="{FF2B5EF4-FFF2-40B4-BE49-F238E27FC236}">
                    <a16:creationId xmlns:a16="http://schemas.microsoft.com/office/drawing/2014/main" id="{3A17D2C9-99A3-4459-8082-1CF3B1197F77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2809;p47">
                <a:extLst>
                  <a:ext uri="{FF2B5EF4-FFF2-40B4-BE49-F238E27FC236}">
                    <a16:creationId xmlns:a16="http://schemas.microsoft.com/office/drawing/2014/main" id="{096E3C58-A366-417C-A703-0A74563D8390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2810;p47">
                <a:extLst>
                  <a:ext uri="{FF2B5EF4-FFF2-40B4-BE49-F238E27FC236}">
                    <a16:creationId xmlns:a16="http://schemas.microsoft.com/office/drawing/2014/main" id="{8DA1B90A-C1C9-459C-91C3-D9B9FDD361A2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2811;p47">
                <a:extLst>
                  <a:ext uri="{FF2B5EF4-FFF2-40B4-BE49-F238E27FC236}">
                    <a16:creationId xmlns:a16="http://schemas.microsoft.com/office/drawing/2014/main" id="{788E5F9D-4ABE-4B55-BA4B-E55A96C7EA6A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2812;p47">
                <a:extLst>
                  <a:ext uri="{FF2B5EF4-FFF2-40B4-BE49-F238E27FC236}">
                    <a16:creationId xmlns:a16="http://schemas.microsoft.com/office/drawing/2014/main" id="{DA3D18F0-56D3-4FBE-8BC9-BF6D5CC6186C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2813;p47">
                <a:extLst>
                  <a:ext uri="{FF2B5EF4-FFF2-40B4-BE49-F238E27FC236}">
                    <a16:creationId xmlns:a16="http://schemas.microsoft.com/office/drawing/2014/main" id="{123D762D-2C9B-4D40-BEC0-30343C445E46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2814;p47">
                <a:extLst>
                  <a:ext uri="{FF2B5EF4-FFF2-40B4-BE49-F238E27FC236}">
                    <a16:creationId xmlns:a16="http://schemas.microsoft.com/office/drawing/2014/main" id="{261BF98D-5AFC-4934-B8B0-49F2200E7EA2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2815;p47">
                <a:extLst>
                  <a:ext uri="{FF2B5EF4-FFF2-40B4-BE49-F238E27FC236}">
                    <a16:creationId xmlns:a16="http://schemas.microsoft.com/office/drawing/2014/main" id="{0C91A86B-18CF-4678-9C71-9EE7E7F42FD9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2816;p47">
                <a:extLst>
                  <a:ext uri="{FF2B5EF4-FFF2-40B4-BE49-F238E27FC236}">
                    <a16:creationId xmlns:a16="http://schemas.microsoft.com/office/drawing/2014/main" id="{68017ED4-36F3-490F-8DF9-E494A5DFF83F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2817;p47">
                <a:extLst>
                  <a:ext uri="{FF2B5EF4-FFF2-40B4-BE49-F238E27FC236}">
                    <a16:creationId xmlns:a16="http://schemas.microsoft.com/office/drawing/2014/main" id="{40DD02B4-BBF1-4875-8136-0E83D1C25FC7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2818;p47">
                <a:extLst>
                  <a:ext uri="{FF2B5EF4-FFF2-40B4-BE49-F238E27FC236}">
                    <a16:creationId xmlns:a16="http://schemas.microsoft.com/office/drawing/2014/main" id="{A4906062-1271-4953-9255-7DC99F6C6191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2819;p47">
                <a:extLst>
                  <a:ext uri="{FF2B5EF4-FFF2-40B4-BE49-F238E27FC236}">
                    <a16:creationId xmlns:a16="http://schemas.microsoft.com/office/drawing/2014/main" id="{6D5F5830-30C5-4FFE-AE8F-5D685C42C1B5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2820;p47">
                <a:extLst>
                  <a:ext uri="{FF2B5EF4-FFF2-40B4-BE49-F238E27FC236}">
                    <a16:creationId xmlns:a16="http://schemas.microsoft.com/office/drawing/2014/main" id="{3D376AEA-5DFA-4630-B79E-8B4F34F433E0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2821;p47">
                <a:extLst>
                  <a:ext uri="{FF2B5EF4-FFF2-40B4-BE49-F238E27FC236}">
                    <a16:creationId xmlns:a16="http://schemas.microsoft.com/office/drawing/2014/main" id="{74121468-4CBF-4CF0-8965-7229F06F1C59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2822;p47">
                <a:extLst>
                  <a:ext uri="{FF2B5EF4-FFF2-40B4-BE49-F238E27FC236}">
                    <a16:creationId xmlns:a16="http://schemas.microsoft.com/office/drawing/2014/main" id="{83BE1D06-77D3-4D16-BD59-9E18AA81BD14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2823;p47">
                <a:extLst>
                  <a:ext uri="{FF2B5EF4-FFF2-40B4-BE49-F238E27FC236}">
                    <a16:creationId xmlns:a16="http://schemas.microsoft.com/office/drawing/2014/main" id="{B527BACF-4F2A-4E2B-96F6-C1C0DF945F7B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2824;p47">
                <a:extLst>
                  <a:ext uri="{FF2B5EF4-FFF2-40B4-BE49-F238E27FC236}">
                    <a16:creationId xmlns:a16="http://schemas.microsoft.com/office/drawing/2014/main" id="{FDE4D8AC-C94D-4B08-A966-4401B03EB630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2825;p47">
                <a:extLst>
                  <a:ext uri="{FF2B5EF4-FFF2-40B4-BE49-F238E27FC236}">
                    <a16:creationId xmlns:a16="http://schemas.microsoft.com/office/drawing/2014/main" id="{44F37C4F-70EE-420F-BAEA-9B870AF55733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2826;p47">
                <a:extLst>
                  <a:ext uri="{FF2B5EF4-FFF2-40B4-BE49-F238E27FC236}">
                    <a16:creationId xmlns:a16="http://schemas.microsoft.com/office/drawing/2014/main" id="{90BB23A4-38B2-452A-860C-125683EB7FAB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2827;p47">
                <a:extLst>
                  <a:ext uri="{FF2B5EF4-FFF2-40B4-BE49-F238E27FC236}">
                    <a16:creationId xmlns:a16="http://schemas.microsoft.com/office/drawing/2014/main" id="{18943168-5345-4D66-8615-EA5DD25981F4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2828;p47">
                <a:extLst>
                  <a:ext uri="{FF2B5EF4-FFF2-40B4-BE49-F238E27FC236}">
                    <a16:creationId xmlns:a16="http://schemas.microsoft.com/office/drawing/2014/main" id="{10680F2B-6B9C-4817-9BF4-995438F28C03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2829;p47">
                <a:extLst>
                  <a:ext uri="{FF2B5EF4-FFF2-40B4-BE49-F238E27FC236}">
                    <a16:creationId xmlns:a16="http://schemas.microsoft.com/office/drawing/2014/main" id="{11D78D87-F2D4-4387-B300-6C1930B1D495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2830;p47">
                <a:extLst>
                  <a:ext uri="{FF2B5EF4-FFF2-40B4-BE49-F238E27FC236}">
                    <a16:creationId xmlns:a16="http://schemas.microsoft.com/office/drawing/2014/main" id="{D2AC0C97-4F90-429D-B7E4-97EFDC921568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2831;p47">
                <a:extLst>
                  <a:ext uri="{FF2B5EF4-FFF2-40B4-BE49-F238E27FC236}">
                    <a16:creationId xmlns:a16="http://schemas.microsoft.com/office/drawing/2014/main" id="{8E41C30B-9D17-4687-A121-5A081D3B8D95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2832;p47">
                <a:extLst>
                  <a:ext uri="{FF2B5EF4-FFF2-40B4-BE49-F238E27FC236}">
                    <a16:creationId xmlns:a16="http://schemas.microsoft.com/office/drawing/2014/main" id="{A2EE8380-B5EC-418C-A153-093EC174F5BA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2833;p47">
                <a:extLst>
                  <a:ext uri="{FF2B5EF4-FFF2-40B4-BE49-F238E27FC236}">
                    <a16:creationId xmlns:a16="http://schemas.microsoft.com/office/drawing/2014/main" id="{EE25AAAA-5F7A-46BE-8367-A66844ED91A0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2834;p47">
                <a:extLst>
                  <a:ext uri="{FF2B5EF4-FFF2-40B4-BE49-F238E27FC236}">
                    <a16:creationId xmlns:a16="http://schemas.microsoft.com/office/drawing/2014/main" id="{30483CF3-1981-46A1-A6B1-DF3B75987FF5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2835;p47">
                <a:extLst>
                  <a:ext uri="{FF2B5EF4-FFF2-40B4-BE49-F238E27FC236}">
                    <a16:creationId xmlns:a16="http://schemas.microsoft.com/office/drawing/2014/main" id="{60592BB9-CA41-4F80-ACD1-9F4DB0630EA0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2836;p47">
                <a:extLst>
                  <a:ext uri="{FF2B5EF4-FFF2-40B4-BE49-F238E27FC236}">
                    <a16:creationId xmlns:a16="http://schemas.microsoft.com/office/drawing/2014/main" id="{17434FE7-B349-467E-81F0-AAD3EB3F7225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2837;p47">
                <a:extLst>
                  <a:ext uri="{FF2B5EF4-FFF2-40B4-BE49-F238E27FC236}">
                    <a16:creationId xmlns:a16="http://schemas.microsoft.com/office/drawing/2014/main" id="{8AA21E42-1037-4887-B8EF-0938EB215800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2838;p47">
                <a:extLst>
                  <a:ext uri="{FF2B5EF4-FFF2-40B4-BE49-F238E27FC236}">
                    <a16:creationId xmlns:a16="http://schemas.microsoft.com/office/drawing/2014/main" id="{F01BDC34-5EFE-4E88-9042-6F09BBC32ADC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2839;p47">
                <a:extLst>
                  <a:ext uri="{FF2B5EF4-FFF2-40B4-BE49-F238E27FC236}">
                    <a16:creationId xmlns:a16="http://schemas.microsoft.com/office/drawing/2014/main" id="{68A8C625-F398-46EF-B51F-AED963BFF72C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2840;p47">
                <a:extLst>
                  <a:ext uri="{FF2B5EF4-FFF2-40B4-BE49-F238E27FC236}">
                    <a16:creationId xmlns:a16="http://schemas.microsoft.com/office/drawing/2014/main" id="{B9E7D2E7-4398-4282-8BDC-6B5D8E06448E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2841;p47">
                <a:extLst>
                  <a:ext uri="{FF2B5EF4-FFF2-40B4-BE49-F238E27FC236}">
                    <a16:creationId xmlns:a16="http://schemas.microsoft.com/office/drawing/2014/main" id="{2A21FBE4-ED31-4F53-8737-09BC394B7ECA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2842;p47">
                <a:extLst>
                  <a:ext uri="{FF2B5EF4-FFF2-40B4-BE49-F238E27FC236}">
                    <a16:creationId xmlns:a16="http://schemas.microsoft.com/office/drawing/2014/main" id="{91AA3FC8-8405-48F3-9012-7BB6400D17A4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2843;p47">
                <a:extLst>
                  <a:ext uri="{FF2B5EF4-FFF2-40B4-BE49-F238E27FC236}">
                    <a16:creationId xmlns:a16="http://schemas.microsoft.com/office/drawing/2014/main" id="{0A90D98F-4147-42B2-ABED-483C8A7BAC94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2844;p47">
                <a:extLst>
                  <a:ext uri="{FF2B5EF4-FFF2-40B4-BE49-F238E27FC236}">
                    <a16:creationId xmlns:a16="http://schemas.microsoft.com/office/drawing/2014/main" id="{A5335FC4-EDD0-4C3C-8968-2A3DF6F80517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2845;p47">
                <a:extLst>
                  <a:ext uri="{FF2B5EF4-FFF2-40B4-BE49-F238E27FC236}">
                    <a16:creationId xmlns:a16="http://schemas.microsoft.com/office/drawing/2014/main" id="{25FF6DB2-B3F0-4E36-B428-F5B877CCACC0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2846;p47">
                <a:extLst>
                  <a:ext uri="{FF2B5EF4-FFF2-40B4-BE49-F238E27FC236}">
                    <a16:creationId xmlns:a16="http://schemas.microsoft.com/office/drawing/2014/main" id="{1830223A-32F6-4AEB-8E5C-193BA014E1DE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2847;p47">
                <a:extLst>
                  <a:ext uri="{FF2B5EF4-FFF2-40B4-BE49-F238E27FC236}">
                    <a16:creationId xmlns:a16="http://schemas.microsoft.com/office/drawing/2014/main" id="{DA3997B1-CA08-4E7C-B1CE-4991DE328927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2848;p47">
                <a:extLst>
                  <a:ext uri="{FF2B5EF4-FFF2-40B4-BE49-F238E27FC236}">
                    <a16:creationId xmlns:a16="http://schemas.microsoft.com/office/drawing/2014/main" id="{295DACD5-A942-4B47-A589-3C9DB7A83DF6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2849;p47">
                <a:extLst>
                  <a:ext uri="{FF2B5EF4-FFF2-40B4-BE49-F238E27FC236}">
                    <a16:creationId xmlns:a16="http://schemas.microsoft.com/office/drawing/2014/main" id="{7D26D64A-A4D2-461E-B64C-152339DAF4A1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2850;p47">
                <a:extLst>
                  <a:ext uri="{FF2B5EF4-FFF2-40B4-BE49-F238E27FC236}">
                    <a16:creationId xmlns:a16="http://schemas.microsoft.com/office/drawing/2014/main" id="{645EE466-F193-4732-BBA1-AB1E1BCA7B68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2851;p47">
                <a:extLst>
                  <a:ext uri="{FF2B5EF4-FFF2-40B4-BE49-F238E27FC236}">
                    <a16:creationId xmlns:a16="http://schemas.microsoft.com/office/drawing/2014/main" id="{24E1E93E-7CB0-4BF4-A4B6-7455F7B60218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2852;p47">
                <a:extLst>
                  <a:ext uri="{FF2B5EF4-FFF2-40B4-BE49-F238E27FC236}">
                    <a16:creationId xmlns:a16="http://schemas.microsoft.com/office/drawing/2014/main" id="{3898569B-B5E1-4A11-99EA-74104CEB6A82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2853;p47">
                <a:extLst>
                  <a:ext uri="{FF2B5EF4-FFF2-40B4-BE49-F238E27FC236}">
                    <a16:creationId xmlns:a16="http://schemas.microsoft.com/office/drawing/2014/main" id="{3CE5C305-AD9C-40EB-A07E-21CCDE3A9330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6" name="Google Shape;2854;p47">
                <a:extLst>
                  <a:ext uri="{FF2B5EF4-FFF2-40B4-BE49-F238E27FC236}">
                    <a16:creationId xmlns:a16="http://schemas.microsoft.com/office/drawing/2014/main" id="{8A3765A9-5C70-4C42-B890-FC689F7FCD97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7" name="Google Shape;2855;p47">
                <a:extLst>
                  <a:ext uri="{FF2B5EF4-FFF2-40B4-BE49-F238E27FC236}">
                    <a16:creationId xmlns:a16="http://schemas.microsoft.com/office/drawing/2014/main" id="{FFE8D367-F404-4F05-8651-72B7C32E224E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8" name="Google Shape;2856;p47">
                <a:extLst>
                  <a:ext uri="{FF2B5EF4-FFF2-40B4-BE49-F238E27FC236}">
                    <a16:creationId xmlns:a16="http://schemas.microsoft.com/office/drawing/2014/main" id="{FE3F6E69-8017-4641-9010-B450C3B154B2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9" name="Google Shape;2857;p47">
                <a:extLst>
                  <a:ext uri="{FF2B5EF4-FFF2-40B4-BE49-F238E27FC236}">
                    <a16:creationId xmlns:a16="http://schemas.microsoft.com/office/drawing/2014/main" id="{46FC6BAF-1E77-45EF-A6CD-710908D530F3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2858;p47">
                <a:extLst>
                  <a:ext uri="{FF2B5EF4-FFF2-40B4-BE49-F238E27FC236}">
                    <a16:creationId xmlns:a16="http://schemas.microsoft.com/office/drawing/2014/main" id="{5B4FC1E3-9054-4B4C-BF6E-2B6E0DC82943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2859;p47">
                <a:extLst>
                  <a:ext uri="{FF2B5EF4-FFF2-40B4-BE49-F238E27FC236}">
                    <a16:creationId xmlns:a16="http://schemas.microsoft.com/office/drawing/2014/main" id="{82784D66-447B-4004-9ACC-43F6C9429DFA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2860;p47">
                <a:extLst>
                  <a:ext uri="{FF2B5EF4-FFF2-40B4-BE49-F238E27FC236}">
                    <a16:creationId xmlns:a16="http://schemas.microsoft.com/office/drawing/2014/main" id="{9B026643-ECAE-45AC-B7C2-F328B0491846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2861;p47">
                <a:extLst>
                  <a:ext uri="{FF2B5EF4-FFF2-40B4-BE49-F238E27FC236}">
                    <a16:creationId xmlns:a16="http://schemas.microsoft.com/office/drawing/2014/main" id="{B0F5C037-630E-4D84-858E-6E2605203750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2862;p47">
                <a:extLst>
                  <a:ext uri="{FF2B5EF4-FFF2-40B4-BE49-F238E27FC236}">
                    <a16:creationId xmlns:a16="http://schemas.microsoft.com/office/drawing/2014/main" id="{A5C42B1A-82FA-4DDD-AB28-15116F05E1CF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5" name="Google Shape;2863;p47">
                <a:extLst>
                  <a:ext uri="{FF2B5EF4-FFF2-40B4-BE49-F238E27FC236}">
                    <a16:creationId xmlns:a16="http://schemas.microsoft.com/office/drawing/2014/main" id="{13F04603-56C3-477D-89B9-340F8517E3DF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6" name="Google Shape;2864;p47">
                <a:extLst>
                  <a:ext uri="{FF2B5EF4-FFF2-40B4-BE49-F238E27FC236}">
                    <a16:creationId xmlns:a16="http://schemas.microsoft.com/office/drawing/2014/main" id="{AD33B1AD-0C50-4677-8304-47EAC092F2F2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7" name="Google Shape;2865;p47">
                <a:extLst>
                  <a:ext uri="{FF2B5EF4-FFF2-40B4-BE49-F238E27FC236}">
                    <a16:creationId xmlns:a16="http://schemas.microsoft.com/office/drawing/2014/main" id="{4CE87C19-5DC8-4AF5-8024-5C09159BCD8D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8" name="Google Shape;2866;p47">
                <a:extLst>
                  <a:ext uri="{FF2B5EF4-FFF2-40B4-BE49-F238E27FC236}">
                    <a16:creationId xmlns:a16="http://schemas.microsoft.com/office/drawing/2014/main" id="{FCC3033C-5903-4D34-810D-3D5624D1D7C8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2867;p47">
                <a:extLst>
                  <a:ext uri="{FF2B5EF4-FFF2-40B4-BE49-F238E27FC236}">
                    <a16:creationId xmlns:a16="http://schemas.microsoft.com/office/drawing/2014/main" id="{27B37C83-708A-4DB2-ADB4-3C27599FCA4B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2868;p47">
                <a:extLst>
                  <a:ext uri="{FF2B5EF4-FFF2-40B4-BE49-F238E27FC236}">
                    <a16:creationId xmlns:a16="http://schemas.microsoft.com/office/drawing/2014/main" id="{6028FF43-D3B4-40C5-92FF-A1CEF5D14C36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2869;p47">
                <a:extLst>
                  <a:ext uri="{FF2B5EF4-FFF2-40B4-BE49-F238E27FC236}">
                    <a16:creationId xmlns:a16="http://schemas.microsoft.com/office/drawing/2014/main" id="{C45936EF-3AC4-49F0-9C05-288C89E3F5C1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2870;p47">
                <a:extLst>
                  <a:ext uri="{FF2B5EF4-FFF2-40B4-BE49-F238E27FC236}">
                    <a16:creationId xmlns:a16="http://schemas.microsoft.com/office/drawing/2014/main" id="{8F287319-0433-4684-B92F-7A77D179D113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2871;p47">
                <a:extLst>
                  <a:ext uri="{FF2B5EF4-FFF2-40B4-BE49-F238E27FC236}">
                    <a16:creationId xmlns:a16="http://schemas.microsoft.com/office/drawing/2014/main" id="{394181D3-08CB-43F6-8723-30D3BE9FA4E7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2872;p47">
                <a:extLst>
                  <a:ext uri="{FF2B5EF4-FFF2-40B4-BE49-F238E27FC236}">
                    <a16:creationId xmlns:a16="http://schemas.microsoft.com/office/drawing/2014/main" id="{F0C8292A-8C7C-4C5E-A278-3F96F8943B04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2873;p47">
                <a:extLst>
                  <a:ext uri="{FF2B5EF4-FFF2-40B4-BE49-F238E27FC236}">
                    <a16:creationId xmlns:a16="http://schemas.microsoft.com/office/drawing/2014/main" id="{0B5F2412-6BBA-481F-9008-0B635598A540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2874;p47">
                <a:extLst>
                  <a:ext uri="{FF2B5EF4-FFF2-40B4-BE49-F238E27FC236}">
                    <a16:creationId xmlns:a16="http://schemas.microsoft.com/office/drawing/2014/main" id="{48F220F1-23D0-4C28-940B-0B5EF040F87E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2875;p47">
                <a:extLst>
                  <a:ext uri="{FF2B5EF4-FFF2-40B4-BE49-F238E27FC236}">
                    <a16:creationId xmlns:a16="http://schemas.microsoft.com/office/drawing/2014/main" id="{226E8C6F-31E2-4DA9-9969-BF7A6E08A2D8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2876;p47">
                <a:extLst>
                  <a:ext uri="{FF2B5EF4-FFF2-40B4-BE49-F238E27FC236}">
                    <a16:creationId xmlns:a16="http://schemas.microsoft.com/office/drawing/2014/main" id="{E354CE7C-3F99-4FBA-B6A4-CDF561492BAE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2877;p47">
                <a:extLst>
                  <a:ext uri="{FF2B5EF4-FFF2-40B4-BE49-F238E27FC236}">
                    <a16:creationId xmlns:a16="http://schemas.microsoft.com/office/drawing/2014/main" id="{0518A76D-66A9-4BFE-9039-5298B07FFD37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2878;p47">
                <a:extLst>
                  <a:ext uri="{FF2B5EF4-FFF2-40B4-BE49-F238E27FC236}">
                    <a16:creationId xmlns:a16="http://schemas.microsoft.com/office/drawing/2014/main" id="{B6F4E7EF-BBB6-4324-830F-EB4D31BEA9DA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2879;p47">
                <a:extLst>
                  <a:ext uri="{FF2B5EF4-FFF2-40B4-BE49-F238E27FC236}">
                    <a16:creationId xmlns:a16="http://schemas.microsoft.com/office/drawing/2014/main" id="{644531CF-07E8-4974-8345-8F63D43C59C2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2880;p47">
                <a:extLst>
                  <a:ext uri="{FF2B5EF4-FFF2-40B4-BE49-F238E27FC236}">
                    <a16:creationId xmlns:a16="http://schemas.microsoft.com/office/drawing/2014/main" id="{67731369-A14D-4D96-9A9C-25306EFD085E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2881;p47">
                <a:extLst>
                  <a:ext uri="{FF2B5EF4-FFF2-40B4-BE49-F238E27FC236}">
                    <a16:creationId xmlns:a16="http://schemas.microsoft.com/office/drawing/2014/main" id="{56623EAA-A5E7-410E-B311-A36BA969424B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2882;p47">
                <a:extLst>
                  <a:ext uri="{FF2B5EF4-FFF2-40B4-BE49-F238E27FC236}">
                    <a16:creationId xmlns:a16="http://schemas.microsoft.com/office/drawing/2014/main" id="{32101457-9A89-4BB9-859F-CA29BB7E976A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5" name="Google Shape;2883;p47">
                <a:extLst>
                  <a:ext uri="{FF2B5EF4-FFF2-40B4-BE49-F238E27FC236}">
                    <a16:creationId xmlns:a16="http://schemas.microsoft.com/office/drawing/2014/main" id="{4DCE7754-2A88-4DB1-856D-E4001BF1252D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6" name="Google Shape;2884;p47">
                <a:extLst>
                  <a:ext uri="{FF2B5EF4-FFF2-40B4-BE49-F238E27FC236}">
                    <a16:creationId xmlns:a16="http://schemas.microsoft.com/office/drawing/2014/main" id="{8B1578D1-0334-457B-9D56-99A2E67BF3EF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2885;p47">
                <a:extLst>
                  <a:ext uri="{FF2B5EF4-FFF2-40B4-BE49-F238E27FC236}">
                    <a16:creationId xmlns:a16="http://schemas.microsoft.com/office/drawing/2014/main" id="{DA53AB0E-F4A9-49BA-96B1-EEFD8EF55726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2886;p47">
                <a:extLst>
                  <a:ext uri="{FF2B5EF4-FFF2-40B4-BE49-F238E27FC236}">
                    <a16:creationId xmlns:a16="http://schemas.microsoft.com/office/drawing/2014/main" id="{0EAF02A0-010C-4896-9DFB-520FA4DAEEFA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39" name="Google Shape;2887;p47">
              <a:extLst>
                <a:ext uri="{FF2B5EF4-FFF2-40B4-BE49-F238E27FC236}">
                  <a16:creationId xmlns:a16="http://schemas.microsoft.com/office/drawing/2014/main" id="{8FA1671F-2651-488E-91CA-0D8C2830B451}"/>
                </a:ext>
              </a:extLst>
            </p:cNvPr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2888;p47">
              <a:extLst>
                <a:ext uri="{FF2B5EF4-FFF2-40B4-BE49-F238E27FC236}">
                  <a16:creationId xmlns:a16="http://schemas.microsoft.com/office/drawing/2014/main" id="{5935AE9C-2A29-498E-91C7-71B4DA8CBAF6}"/>
                </a:ext>
              </a:extLst>
            </p:cNvPr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2889;p47">
              <a:extLst>
                <a:ext uri="{FF2B5EF4-FFF2-40B4-BE49-F238E27FC236}">
                  <a16:creationId xmlns:a16="http://schemas.microsoft.com/office/drawing/2014/main" id="{CEA8D810-12B7-4360-BF15-B8836A2B9A90}"/>
                </a:ext>
              </a:extLst>
            </p:cNvPr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2890;p47">
              <a:extLst>
                <a:ext uri="{FF2B5EF4-FFF2-40B4-BE49-F238E27FC236}">
                  <a16:creationId xmlns:a16="http://schemas.microsoft.com/office/drawing/2014/main" id="{182D02C0-3614-493C-923C-744377C72D5A}"/>
                </a:ext>
              </a:extLst>
            </p:cNvPr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2891;p47">
              <a:extLst>
                <a:ext uri="{FF2B5EF4-FFF2-40B4-BE49-F238E27FC236}">
                  <a16:creationId xmlns:a16="http://schemas.microsoft.com/office/drawing/2014/main" id="{8C440A8F-6AE8-4B54-B7A6-4C1CB8D5720E}"/>
                </a:ext>
              </a:extLst>
            </p:cNvPr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2892;p47">
              <a:extLst>
                <a:ext uri="{FF2B5EF4-FFF2-40B4-BE49-F238E27FC236}">
                  <a16:creationId xmlns:a16="http://schemas.microsoft.com/office/drawing/2014/main" id="{0D3F31D1-92B8-4D08-B553-02B78B32A9C3}"/>
                </a:ext>
              </a:extLst>
            </p:cNvPr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2893;p47">
              <a:extLst>
                <a:ext uri="{FF2B5EF4-FFF2-40B4-BE49-F238E27FC236}">
                  <a16:creationId xmlns:a16="http://schemas.microsoft.com/office/drawing/2014/main" id="{08915C13-FB16-452F-8DF9-B53C9BC35C50}"/>
                </a:ext>
              </a:extLst>
            </p:cNvPr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2894;p47">
              <a:extLst>
                <a:ext uri="{FF2B5EF4-FFF2-40B4-BE49-F238E27FC236}">
                  <a16:creationId xmlns:a16="http://schemas.microsoft.com/office/drawing/2014/main" id="{D9979A06-2089-42D4-8E27-28614A63B02D}"/>
                </a:ext>
              </a:extLst>
            </p:cNvPr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2895;p47">
              <a:extLst>
                <a:ext uri="{FF2B5EF4-FFF2-40B4-BE49-F238E27FC236}">
                  <a16:creationId xmlns:a16="http://schemas.microsoft.com/office/drawing/2014/main" id="{FC86A76D-3CA9-41AC-B95C-65E54D3AD993}"/>
                </a:ext>
              </a:extLst>
            </p:cNvPr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2896;p47">
              <a:extLst>
                <a:ext uri="{FF2B5EF4-FFF2-40B4-BE49-F238E27FC236}">
                  <a16:creationId xmlns:a16="http://schemas.microsoft.com/office/drawing/2014/main" id="{9EB42383-E7F8-4B1D-A1BA-35516DF88FFD}"/>
                </a:ext>
              </a:extLst>
            </p:cNvPr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2897;p47">
              <a:extLst>
                <a:ext uri="{FF2B5EF4-FFF2-40B4-BE49-F238E27FC236}">
                  <a16:creationId xmlns:a16="http://schemas.microsoft.com/office/drawing/2014/main" id="{25C6BE2E-205B-4F49-9AEE-5F6CB71F4DD8}"/>
                </a:ext>
              </a:extLst>
            </p:cNvPr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2898;p47">
              <a:extLst>
                <a:ext uri="{FF2B5EF4-FFF2-40B4-BE49-F238E27FC236}">
                  <a16:creationId xmlns:a16="http://schemas.microsoft.com/office/drawing/2014/main" id="{260D8B0B-E9D0-487B-BB0D-32E229FFEF46}"/>
                </a:ext>
              </a:extLst>
            </p:cNvPr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2899;p47">
              <a:extLst>
                <a:ext uri="{FF2B5EF4-FFF2-40B4-BE49-F238E27FC236}">
                  <a16:creationId xmlns:a16="http://schemas.microsoft.com/office/drawing/2014/main" id="{22739141-7E59-41A1-BA01-B0C0B8DF21ED}"/>
                </a:ext>
              </a:extLst>
            </p:cNvPr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2900;p47">
              <a:extLst>
                <a:ext uri="{FF2B5EF4-FFF2-40B4-BE49-F238E27FC236}">
                  <a16:creationId xmlns:a16="http://schemas.microsoft.com/office/drawing/2014/main" id="{D996CC0D-9336-4787-89F3-76F985D03061}"/>
                </a:ext>
              </a:extLst>
            </p:cNvPr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2901;p47">
              <a:extLst>
                <a:ext uri="{FF2B5EF4-FFF2-40B4-BE49-F238E27FC236}">
                  <a16:creationId xmlns:a16="http://schemas.microsoft.com/office/drawing/2014/main" id="{ABC83CC4-D851-44F5-9155-FF3B2128407B}"/>
                </a:ext>
              </a:extLst>
            </p:cNvPr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2902;p47">
              <a:extLst>
                <a:ext uri="{FF2B5EF4-FFF2-40B4-BE49-F238E27FC236}">
                  <a16:creationId xmlns:a16="http://schemas.microsoft.com/office/drawing/2014/main" id="{9AC3BD3B-64B9-4762-BAE9-61B4D528D0D1}"/>
                </a:ext>
              </a:extLst>
            </p:cNvPr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2903;p47">
              <a:extLst>
                <a:ext uri="{FF2B5EF4-FFF2-40B4-BE49-F238E27FC236}">
                  <a16:creationId xmlns:a16="http://schemas.microsoft.com/office/drawing/2014/main" id="{DA983E10-E54E-4829-AF17-0D32481E4222}"/>
                </a:ext>
              </a:extLst>
            </p:cNvPr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2904;p47">
              <a:extLst>
                <a:ext uri="{FF2B5EF4-FFF2-40B4-BE49-F238E27FC236}">
                  <a16:creationId xmlns:a16="http://schemas.microsoft.com/office/drawing/2014/main" id="{B2356282-34E1-4A32-8093-60E334D41C19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2905;p47">
              <a:extLst>
                <a:ext uri="{FF2B5EF4-FFF2-40B4-BE49-F238E27FC236}">
                  <a16:creationId xmlns:a16="http://schemas.microsoft.com/office/drawing/2014/main" id="{D7C89AE8-FF3B-4A2F-843A-482E3A6F7D68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2906;p47">
              <a:extLst>
                <a:ext uri="{FF2B5EF4-FFF2-40B4-BE49-F238E27FC236}">
                  <a16:creationId xmlns:a16="http://schemas.microsoft.com/office/drawing/2014/main" id="{0B06B0F6-1CC7-4AC1-A8D4-232207DCE860}"/>
                </a:ext>
              </a:extLst>
            </p:cNvPr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2907;p47">
              <a:extLst>
                <a:ext uri="{FF2B5EF4-FFF2-40B4-BE49-F238E27FC236}">
                  <a16:creationId xmlns:a16="http://schemas.microsoft.com/office/drawing/2014/main" id="{B92FBCDC-425F-479E-964F-8F20FE520AD3}"/>
                </a:ext>
              </a:extLst>
            </p:cNvPr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2908;p47">
              <a:extLst>
                <a:ext uri="{FF2B5EF4-FFF2-40B4-BE49-F238E27FC236}">
                  <a16:creationId xmlns:a16="http://schemas.microsoft.com/office/drawing/2014/main" id="{EAC1CF85-29ED-42B3-A97F-EBEE95B15354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2909;p47">
              <a:extLst>
                <a:ext uri="{FF2B5EF4-FFF2-40B4-BE49-F238E27FC236}">
                  <a16:creationId xmlns:a16="http://schemas.microsoft.com/office/drawing/2014/main" id="{764B59D7-F962-4D95-906B-D78E99B811D0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2910;p47">
              <a:extLst>
                <a:ext uri="{FF2B5EF4-FFF2-40B4-BE49-F238E27FC236}">
                  <a16:creationId xmlns:a16="http://schemas.microsoft.com/office/drawing/2014/main" id="{1BF93753-1BDA-485A-AF32-C2B3A03CCD49}"/>
                </a:ext>
              </a:extLst>
            </p:cNvPr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2911;p47">
              <a:extLst>
                <a:ext uri="{FF2B5EF4-FFF2-40B4-BE49-F238E27FC236}">
                  <a16:creationId xmlns:a16="http://schemas.microsoft.com/office/drawing/2014/main" id="{DD4E00ED-C1CA-424A-AE2F-79B2037ED572}"/>
                </a:ext>
              </a:extLst>
            </p:cNvPr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2912;p47">
              <a:extLst>
                <a:ext uri="{FF2B5EF4-FFF2-40B4-BE49-F238E27FC236}">
                  <a16:creationId xmlns:a16="http://schemas.microsoft.com/office/drawing/2014/main" id="{6AA2096F-8F47-486D-ACC6-AAFDB8A00F47}"/>
                </a:ext>
              </a:extLst>
            </p:cNvPr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2913;p47">
              <a:extLst>
                <a:ext uri="{FF2B5EF4-FFF2-40B4-BE49-F238E27FC236}">
                  <a16:creationId xmlns:a16="http://schemas.microsoft.com/office/drawing/2014/main" id="{AA48DB76-BC77-403E-9517-FFE2734C3C48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2914;p47">
              <a:extLst>
                <a:ext uri="{FF2B5EF4-FFF2-40B4-BE49-F238E27FC236}">
                  <a16:creationId xmlns:a16="http://schemas.microsoft.com/office/drawing/2014/main" id="{420535B3-A388-44E6-879E-F95B00C7FC00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2915;p47">
              <a:extLst>
                <a:ext uri="{FF2B5EF4-FFF2-40B4-BE49-F238E27FC236}">
                  <a16:creationId xmlns:a16="http://schemas.microsoft.com/office/drawing/2014/main" id="{BD7E4D91-506F-4720-A9BD-63D0FAB3BDF4}"/>
                </a:ext>
              </a:extLst>
            </p:cNvPr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2916;p47">
              <a:extLst>
                <a:ext uri="{FF2B5EF4-FFF2-40B4-BE49-F238E27FC236}">
                  <a16:creationId xmlns:a16="http://schemas.microsoft.com/office/drawing/2014/main" id="{A7650269-2EE0-4928-B207-8EEB0780B524}"/>
                </a:ext>
              </a:extLst>
            </p:cNvPr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2917;p47">
              <a:extLst>
                <a:ext uri="{FF2B5EF4-FFF2-40B4-BE49-F238E27FC236}">
                  <a16:creationId xmlns:a16="http://schemas.microsoft.com/office/drawing/2014/main" id="{9974DDF2-FD24-4A4A-A83A-98F76ADAD704}"/>
                </a:ext>
              </a:extLst>
            </p:cNvPr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2918;p47">
              <a:extLst>
                <a:ext uri="{FF2B5EF4-FFF2-40B4-BE49-F238E27FC236}">
                  <a16:creationId xmlns:a16="http://schemas.microsoft.com/office/drawing/2014/main" id="{34AB2783-2107-44AA-ABA6-129C5F473AF2}"/>
                </a:ext>
              </a:extLst>
            </p:cNvPr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2919;p47">
              <a:extLst>
                <a:ext uri="{FF2B5EF4-FFF2-40B4-BE49-F238E27FC236}">
                  <a16:creationId xmlns:a16="http://schemas.microsoft.com/office/drawing/2014/main" id="{32CF5FDF-29FA-4A8E-A991-4F9FD643FD91}"/>
                </a:ext>
              </a:extLst>
            </p:cNvPr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2920;p47">
              <a:extLst>
                <a:ext uri="{FF2B5EF4-FFF2-40B4-BE49-F238E27FC236}">
                  <a16:creationId xmlns:a16="http://schemas.microsoft.com/office/drawing/2014/main" id="{069BAE6C-7D84-425B-861E-AD9E4B401E1D}"/>
                </a:ext>
              </a:extLst>
            </p:cNvPr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2921;p47">
              <a:extLst>
                <a:ext uri="{FF2B5EF4-FFF2-40B4-BE49-F238E27FC236}">
                  <a16:creationId xmlns:a16="http://schemas.microsoft.com/office/drawing/2014/main" id="{1161BC78-9AB9-485C-8F9E-DA04048A3991}"/>
                </a:ext>
              </a:extLst>
            </p:cNvPr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2922;p47">
              <a:extLst>
                <a:ext uri="{FF2B5EF4-FFF2-40B4-BE49-F238E27FC236}">
                  <a16:creationId xmlns:a16="http://schemas.microsoft.com/office/drawing/2014/main" id="{A4CC2072-70B9-4724-80E3-E0246CDCC744}"/>
                </a:ext>
              </a:extLst>
            </p:cNvPr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2923;p47">
              <a:extLst>
                <a:ext uri="{FF2B5EF4-FFF2-40B4-BE49-F238E27FC236}">
                  <a16:creationId xmlns:a16="http://schemas.microsoft.com/office/drawing/2014/main" id="{613591EB-F00B-4F1F-BE35-9AB44B4CE818}"/>
                </a:ext>
              </a:extLst>
            </p:cNvPr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2924;p47">
              <a:extLst>
                <a:ext uri="{FF2B5EF4-FFF2-40B4-BE49-F238E27FC236}">
                  <a16:creationId xmlns:a16="http://schemas.microsoft.com/office/drawing/2014/main" id="{B15CC372-0A81-42CA-A740-931A71B7E282}"/>
                </a:ext>
              </a:extLst>
            </p:cNvPr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2925;p47">
              <a:extLst>
                <a:ext uri="{FF2B5EF4-FFF2-40B4-BE49-F238E27FC236}">
                  <a16:creationId xmlns:a16="http://schemas.microsoft.com/office/drawing/2014/main" id="{C30D25D3-7341-4494-B548-6A03B346C00F}"/>
                </a:ext>
              </a:extLst>
            </p:cNvPr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2926;p47">
              <a:extLst>
                <a:ext uri="{FF2B5EF4-FFF2-40B4-BE49-F238E27FC236}">
                  <a16:creationId xmlns:a16="http://schemas.microsoft.com/office/drawing/2014/main" id="{49AAE1F3-EF5D-4518-8F66-FE88E8FF0F37}"/>
                </a:ext>
              </a:extLst>
            </p:cNvPr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2927;p47">
              <a:extLst>
                <a:ext uri="{FF2B5EF4-FFF2-40B4-BE49-F238E27FC236}">
                  <a16:creationId xmlns:a16="http://schemas.microsoft.com/office/drawing/2014/main" id="{4CB97AA7-BF92-4956-B249-BE24451790A7}"/>
                </a:ext>
              </a:extLst>
            </p:cNvPr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2928;p47">
              <a:extLst>
                <a:ext uri="{FF2B5EF4-FFF2-40B4-BE49-F238E27FC236}">
                  <a16:creationId xmlns:a16="http://schemas.microsoft.com/office/drawing/2014/main" id="{8E981FED-6DE1-4C76-8E49-991F675F09D0}"/>
                </a:ext>
              </a:extLst>
            </p:cNvPr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2929;p47">
              <a:extLst>
                <a:ext uri="{FF2B5EF4-FFF2-40B4-BE49-F238E27FC236}">
                  <a16:creationId xmlns:a16="http://schemas.microsoft.com/office/drawing/2014/main" id="{CBC7BEB1-98EB-4D86-A947-3C2BE415CEE4}"/>
                </a:ext>
              </a:extLst>
            </p:cNvPr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2930;p47">
              <a:extLst>
                <a:ext uri="{FF2B5EF4-FFF2-40B4-BE49-F238E27FC236}">
                  <a16:creationId xmlns:a16="http://schemas.microsoft.com/office/drawing/2014/main" id="{B7B9A7CC-AD97-454B-AF18-F3DD5D391942}"/>
                </a:ext>
              </a:extLst>
            </p:cNvPr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2931;p47">
              <a:extLst>
                <a:ext uri="{FF2B5EF4-FFF2-40B4-BE49-F238E27FC236}">
                  <a16:creationId xmlns:a16="http://schemas.microsoft.com/office/drawing/2014/main" id="{1EF858B2-4B68-42AF-800A-F1E3F2F57BD1}"/>
                </a:ext>
              </a:extLst>
            </p:cNvPr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2932;p47">
              <a:extLst>
                <a:ext uri="{FF2B5EF4-FFF2-40B4-BE49-F238E27FC236}">
                  <a16:creationId xmlns:a16="http://schemas.microsoft.com/office/drawing/2014/main" id="{52ECE94E-626F-4A93-8405-325502C4A97A}"/>
                </a:ext>
              </a:extLst>
            </p:cNvPr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2933;p47">
              <a:extLst>
                <a:ext uri="{FF2B5EF4-FFF2-40B4-BE49-F238E27FC236}">
                  <a16:creationId xmlns:a16="http://schemas.microsoft.com/office/drawing/2014/main" id="{E524CB57-86AE-4EB5-9EAD-E48C7E37E653}"/>
                </a:ext>
              </a:extLst>
            </p:cNvPr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2934;p47">
              <a:extLst>
                <a:ext uri="{FF2B5EF4-FFF2-40B4-BE49-F238E27FC236}">
                  <a16:creationId xmlns:a16="http://schemas.microsoft.com/office/drawing/2014/main" id="{D776DA1A-AC90-4DBA-AA9D-FED66A21A7D8}"/>
                </a:ext>
              </a:extLst>
            </p:cNvPr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2935;p47">
              <a:extLst>
                <a:ext uri="{FF2B5EF4-FFF2-40B4-BE49-F238E27FC236}">
                  <a16:creationId xmlns:a16="http://schemas.microsoft.com/office/drawing/2014/main" id="{BD18DEC6-3D96-42FF-9D66-D7B3E76CFBC0}"/>
                </a:ext>
              </a:extLst>
            </p:cNvPr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2936;p47">
              <a:extLst>
                <a:ext uri="{FF2B5EF4-FFF2-40B4-BE49-F238E27FC236}">
                  <a16:creationId xmlns:a16="http://schemas.microsoft.com/office/drawing/2014/main" id="{05F666D0-5CDE-466B-B337-57C9427A12AC}"/>
                </a:ext>
              </a:extLst>
            </p:cNvPr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9" name="Google Shape;2937;p47">
              <a:extLst>
                <a:ext uri="{FF2B5EF4-FFF2-40B4-BE49-F238E27FC236}">
                  <a16:creationId xmlns:a16="http://schemas.microsoft.com/office/drawing/2014/main" id="{0AE319C9-5B18-40CD-8222-AA6F08242553}"/>
                </a:ext>
              </a:extLst>
            </p:cNvPr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2938;p47">
              <a:extLst>
                <a:ext uri="{FF2B5EF4-FFF2-40B4-BE49-F238E27FC236}">
                  <a16:creationId xmlns:a16="http://schemas.microsoft.com/office/drawing/2014/main" id="{87CE02B2-9414-4B68-B344-2C728CD12406}"/>
                </a:ext>
              </a:extLst>
            </p:cNvPr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2939;p47">
              <a:extLst>
                <a:ext uri="{FF2B5EF4-FFF2-40B4-BE49-F238E27FC236}">
                  <a16:creationId xmlns:a16="http://schemas.microsoft.com/office/drawing/2014/main" id="{DB95BFAE-31C5-48FD-8EDE-F0DE7D088387}"/>
                </a:ext>
              </a:extLst>
            </p:cNvPr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2940;p47">
              <a:extLst>
                <a:ext uri="{FF2B5EF4-FFF2-40B4-BE49-F238E27FC236}">
                  <a16:creationId xmlns:a16="http://schemas.microsoft.com/office/drawing/2014/main" id="{41303434-DCC7-4E5C-A891-BB1ABAE9EFCF}"/>
                </a:ext>
              </a:extLst>
            </p:cNvPr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2941;p47">
              <a:extLst>
                <a:ext uri="{FF2B5EF4-FFF2-40B4-BE49-F238E27FC236}">
                  <a16:creationId xmlns:a16="http://schemas.microsoft.com/office/drawing/2014/main" id="{ACE65558-6731-468D-ABC9-0138A974CA34}"/>
                </a:ext>
              </a:extLst>
            </p:cNvPr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2942;p47">
              <a:extLst>
                <a:ext uri="{FF2B5EF4-FFF2-40B4-BE49-F238E27FC236}">
                  <a16:creationId xmlns:a16="http://schemas.microsoft.com/office/drawing/2014/main" id="{7B78FC30-A2F8-4409-9235-04A8969F368A}"/>
                </a:ext>
              </a:extLst>
            </p:cNvPr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5" name="Google Shape;2943;p47">
              <a:extLst>
                <a:ext uri="{FF2B5EF4-FFF2-40B4-BE49-F238E27FC236}">
                  <a16:creationId xmlns:a16="http://schemas.microsoft.com/office/drawing/2014/main" id="{89A98484-00A5-4372-8A6B-CC09BF115378}"/>
                </a:ext>
              </a:extLst>
            </p:cNvPr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2944;p47">
              <a:extLst>
                <a:ext uri="{FF2B5EF4-FFF2-40B4-BE49-F238E27FC236}">
                  <a16:creationId xmlns:a16="http://schemas.microsoft.com/office/drawing/2014/main" id="{22578857-10BB-4428-BED6-512D9B7ABE3B}"/>
                </a:ext>
              </a:extLst>
            </p:cNvPr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2945;p47">
              <a:extLst>
                <a:ext uri="{FF2B5EF4-FFF2-40B4-BE49-F238E27FC236}">
                  <a16:creationId xmlns:a16="http://schemas.microsoft.com/office/drawing/2014/main" id="{5F9066EA-EA25-461F-B23E-00B317B86BEA}"/>
                </a:ext>
              </a:extLst>
            </p:cNvPr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2946;p47">
              <a:extLst>
                <a:ext uri="{FF2B5EF4-FFF2-40B4-BE49-F238E27FC236}">
                  <a16:creationId xmlns:a16="http://schemas.microsoft.com/office/drawing/2014/main" id="{70DA7D80-AF76-466F-9DE0-883EDB108F7C}"/>
                </a:ext>
              </a:extLst>
            </p:cNvPr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2947;p47">
              <a:extLst>
                <a:ext uri="{FF2B5EF4-FFF2-40B4-BE49-F238E27FC236}">
                  <a16:creationId xmlns:a16="http://schemas.microsoft.com/office/drawing/2014/main" id="{1F5656DB-E170-43C2-8387-061BDAD02E10}"/>
                </a:ext>
              </a:extLst>
            </p:cNvPr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2948;p47">
              <a:extLst>
                <a:ext uri="{FF2B5EF4-FFF2-40B4-BE49-F238E27FC236}">
                  <a16:creationId xmlns:a16="http://schemas.microsoft.com/office/drawing/2014/main" id="{559F5BF8-91FA-4B03-BFB2-D7993132A6EC}"/>
                </a:ext>
              </a:extLst>
            </p:cNvPr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2949;p47">
              <a:extLst>
                <a:ext uri="{FF2B5EF4-FFF2-40B4-BE49-F238E27FC236}">
                  <a16:creationId xmlns:a16="http://schemas.microsoft.com/office/drawing/2014/main" id="{8273D1E1-77C6-4BCA-8423-19420F4E7B1F}"/>
                </a:ext>
              </a:extLst>
            </p:cNvPr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2950;p47">
              <a:extLst>
                <a:ext uri="{FF2B5EF4-FFF2-40B4-BE49-F238E27FC236}">
                  <a16:creationId xmlns:a16="http://schemas.microsoft.com/office/drawing/2014/main" id="{832E7E1A-C3FA-46B1-9361-F28860FDDE4E}"/>
                </a:ext>
              </a:extLst>
            </p:cNvPr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2951;p47">
              <a:extLst>
                <a:ext uri="{FF2B5EF4-FFF2-40B4-BE49-F238E27FC236}">
                  <a16:creationId xmlns:a16="http://schemas.microsoft.com/office/drawing/2014/main" id="{C610E84C-32CD-413A-8934-0DD814A05FB7}"/>
                </a:ext>
              </a:extLst>
            </p:cNvPr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2952;p47">
              <a:extLst>
                <a:ext uri="{FF2B5EF4-FFF2-40B4-BE49-F238E27FC236}">
                  <a16:creationId xmlns:a16="http://schemas.microsoft.com/office/drawing/2014/main" id="{2CF50A40-77B8-496A-8E5F-ABD575F76491}"/>
                </a:ext>
              </a:extLst>
            </p:cNvPr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2953;p47">
              <a:extLst>
                <a:ext uri="{FF2B5EF4-FFF2-40B4-BE49-F238E27FC236}">
                  <a16:creationId xmlns:a16="http://schemas.microsoft.com/office/drawing/2014/main" id="{D06A120C-F3BD-4942-9D4C-DF968DF09265}"/>
                </a:ext>
              </a:extLst>
            </p:cNvPr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2954;p47">
              <a:extLst>
                <a:ext uri="{FF2B5EF4-FFF2-40B4-BE49-F238E27FC236}">
                  <a16:creationId xmlns:a16="http://schemas.microsoft.com/office/drawing/2014/main" id="{B9099370-601D-4300-A740-D96438CE8EF5}"/>
                </a:ext>
              </a:extLst>
            </p:cNvPr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2955;p47">
              <a:extLst>
                <a:ext uri="{FF2B5EF4-FFF2-40B4-BE49-F238E27FC236}">
                  <a16:creationId xmlns:a16="http://schemas.microsoft.com/office/drawing/2014/main" id="{27B9E8FA-BBDA-4DFF-8788-FA03302FDA0D}"/>
                </a:ext>
              </a:extLst>
            </p:cNvPr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2956;p47">
              <a:extLst>
                <a:ext uri="{FF2B5EF4-FFF2-40B4-BE49-F238E27FC236}">
                  <a16:creationId xmlns:a16="http://schemas.microsoft.com/office/drawing/2014/main" id="{E4AEDE6C-7165-4E10-91FF-D5FD7FD3200C}"/>
                </a:ext>
              </a:extLst>
            </p:cNvPr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2957;p47">
              <a:extLst>
                <a:ext uri="{FF2B5EF4-FFF2-40B4-BE49-F238E27FC236}">
                  <a16:creationId xmlns:a16="http://schemas.microsoft.com/office/drawing/2014/main" id="{5BA0CCAD-73DF-48EB-A357-A0C9184F80E0}"/>
                </a:ext>
              </a:extLst>
            </p:cNvPr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2958;p47">
              <a:extLst>
                <a:ext uri="{FF2B5EF4-FFF2-40B4-BE49-F238E27FC236}">
                  <a16:creationId xmlns:a16="http://schemas.microsoft.com/office/drawing/2014/main" id="{2649F4A1-0477-4078-AE51-B37E923C0677}"/>
                </a:ext>
              </a:extLst>
            </p:cNvPr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2959;p47">
              <a:extLst>
                <a:ext uri="{FF2B5EF4-FFF2-40B4-BE49-F238E27FC236}">
                  <a16:creationId xmlns:a16="http://schemas.microsoft.com/office/drawing/2014/main" id="{C385C40A-9F79-41E7-8445-B9CCAFEC677F}"/>
                </a:ext>
              </a:extLst>
            </p:cNvPr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2960;p47">
              <a:extLst>
                <a:ext uri="{FF2B5EF4-FFF2-40B4-BE49-F238E27FC236}">
                  <a16:creationId xmlns:a16="http://schemas.microsoft.com/office/drawing/2014/main" id="{D54DC257-9EA8-462B-B2FC-9D9D2C957D37}"/>
                </a:ext>
              </a:extLst>
            </p:cNvPr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2961;p47">
              <a:extLst>
                <a:ext uri="{FF2B5EF4-FFF2-40B4-BE49-F238E27FC236}">
                  <a16:creationId xmlns:a16="http://schemas.microsoft.com/office/drawing/2014/main" id="{EB100030-2939-4489-BC55-8AA9D5D74A7F}"/>
                </a:ext>
              </a:extLst>
            </p:cNvPr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2962;p47">
              <a:extLst>
                <a:ext uri="{FF2B5EF4-FFF2-40B4-BE49-F238E27FC236}">
                  <a16:creationId xmlns:a16="http://schemas.microsoft.com/office/drawing/2014/main" id="{28FB2FE4-95CF-48F1-A393-000E493A3D32}"/>
                </a:ext>
              </a:extLst>
            </p:cNvPr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2963;p47">
              <a:extLst>
                <a:ext uri="{FF2B5EF4-FFF2-40B4-BE49-F238E27FC236}">
                  <a16:creationId xmlns:a16="http://schemas.microsoft.com/office/drawing/2014/main" id="{286209DC-F60D-4293-8FF3-A9647AB9951B}"/>
                </a:ext>
              </a:extLst>
            </p:cNvPr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2964;p47">
              <a:extLst>
                <a:ext uri="{FF2B5EF4-FFF2-40B4-BE49-F238E27FC236}">
                  <a16:creationId xmlns:a16="http://schemas.microsoft.com/office/drawing/2014/main" id="{93D94A2A-FB8F-46A2-ACD2-357F72E9A489}"/>
                </a:ext>
              </a:extLst>
            </p:cNvPr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2965;p47">
              <a:extLst>
                <a:ext uri="{FF2B5EF4-FFF2-40B4-BE49-F238E27FC236}">
                  <a16:creationId xmlns:a16="http://schemas.microsoft.com/office/drawing/2014/main" id="{D6E62FCC-E5E5-4883-B33F-BAEDA32AC317}"/>
                </a:ext>
              </a:extLst>
            </p:cNvPr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2966;p47">
              <a:extLst>
                <a:ext uri="{FF2B5EF4-FFF2-40B4-BE49-F238E27FC236}">
                  <a16:creationId xmlns:a16="http://schemas.microsoft.com/office/drawing/2014/main" id="{50545F14-8ECA-4BA4-A98D-6046AA9FC23C}"/>
                </a:ext>
              </a:extLst>
            </p:cNvPr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2967;p47">
              <a:extLst>
                <a:ext uri="{FF2B5EF4-FFF2-40B4-BE49-F238E27FC236}">
                  <a16:creationId xmlns:a16="http://schemas.microsoft.com/office/drawing/2014/main" id="{B2F22E02-A4FC-42C3-B331-01C0E37A88E4}"/>
                </a:ext>
              </a:extLst>
            </p:cNvPr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2968;p47">
              <a:extLst>
                <a:ext uri="{FF2B5EF4-FFF2-40B4-BE49-F238E27FC236}">
                  <a16:creationId xmlns:a16="http://schemas.microsoft.com/office/drawing/2014/main" id="{27544AA6-7A2B-466C-B81B-67C30190392E}"/>
                </a:ext>
              </a:extLst>
            </p:cNvPr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2969;p47">
              <a:extLst>
                <a:ext uri="{FF2B5EF4-FFF2-40B4-BE49-F238E27FC236}">
                  <a16:creationId xmlns:a16="http://schemas.microsoft.com/office/drawing/2014/main" id="{37FF545C-82AB-41F3-91F9-CB96C1A770E5}"/>
                </a:ext>
              </a:extLst>
            </p:cNvPr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2970;p47">
              <a:extLst>
                <a:ext uri="{FF2B5EF4-FFF2-40B4-BE49-F238E27FC236}">
                  <a16:creationId xmlns:a16="http://schemas.microsoft.com/office/drawing/2014/main" id="{6416A70F-54C8-4F3B-BED2-7C5F7D9701A1}"/>
                </a:ext>
              </a:extLst>
            </p:cNvPr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2971;p47">
              <a:extLst>
                <a:ext uri="{FF2B5EF4-FFF2-40B4-BE49-F238E27FC236}">
                  <a16:creationId xmlns:a16="http://schemas.microsoft.com/office/drawing/2014/main" id="{7F86076F-C6B7-40B3-B76F-C8ED299B0F71}"/>
                </a:ext>
              </a:extLst>
            </p:cNvPr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2972;p47">
              <a:extLst>
                <a:ext uri="{FF2B5EF4-FFF2-40B4-BE49-F238E27FC236}">
                  <a16:creationId xmlns:a16="http://schemas.microsoft.com/office/drawing/2014/main" id="{E3540180-2075-4835-B1DE-3D547AC7C925}"/>
                </a:ext>
              </a:extLst>
            </p:cNvPr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2973;p47">
              <a:extLst>
                <a:ext uri="{FF2B5EF4-FFF2-40B4-BE49-F238E27FC236}">
                  <a16:creationId xmlns:a16="http://schemas.microsoft.com/office/drawing/2014/main" id="{031DB428-07B7-4C7D-9575-B049CF36118A}"/>
                </a:ext>
              </a:extLst>
            </p:cNvPr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2974;p47">
              <a:extLst>
                <a:ext uri="{FF2B5EF4-FFF2-40B4-BE49-F238E27FC236}">
                  <a16:creationId xmlns:a16="http://schemas.microsoft.com/office/drawing/2014/main" id="{BDF325CA-E0F8-40ED-A581-0729F6E7792F}"/>
                </a:ext>
              </a:extLst>
            </p:cNvPr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2975;p47">
              <a:extLst>
                <a:ext uri="{FF2B5EF4-FFF2-40B4-BE49-F238E27FC236}">
                  <a16:creationId xmlns:a16="http://schemas.microsoft.com/office/drawing/2014/main" id="{DEBDA685-4A76-4327-86BB-4BBA24CDC69E}"/>
                </a:ext>
              </a:extLst>
            </p:cNvPr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2976;p47">
              <a:extLst>
                <a:ext uri="{FF2B5EF4-FFF2-40B4-BE49-F238E27FC236}">
                  <a16:creationId xmlns:a16="http://schemas.microsoft.com/office/drawing/2014/main" id="{5FE9A729-76F9-4BEF-99A2-8BF2EEC6DB4D}"/>
                </a:ext>
              </a:extLst>
            </p:cNvPr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2977;p47">
              <a:extLst>
                <a:ext uri="{FF2B5EF4-FFF2-40B4-BE49-F238E27FC236}">
                  <a16:creationId xmlns:a16="http://schemas.microsoft.com/office/drawing/2014/main" id="{F29D3206-4374-4A99-8ED8-25890E4AF39E}"/>
                </a:ext>
              </a:extLst>
            </p:cNvPr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2978;p47">
              <a:extLst>
                <a:ext uri="{FF2B5EF4-FFF2-40B4-BE49-F238E27FC236}">
                  <a16:creationId xmlns:a16="http://schemas.microsoft.com/office/drawing/2014/main" id="{E48D7623-914E-457F-A625-90530DA61628}"/>
                </a:ext>
              </a:extLst>
            </p:cNvPr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2979;p47">
              <a:extLst>
                <a:ext uri="{FF2B5EF4-FFF2-40B4-BE49-F238E27FC236}">
                  <a16:creationId xmlns:a16="http://schemas.microsoft.com/office/drawing/2014/main" id="{E9CB4BC9-D092-484D-A414-4AB89F53D6C1}"/>
                </a:ext>
              </a:extLst>
            </p:cNvPr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2980;p47">
              <a:extLst>
                <a:ext uri="{FF2B5EF4-FFF2-40B4-BE49-F238E27FC236}">
                  <a16:creationId xmlns:a16="http://schemas.microsoft.com/office/drawing/2014/main" id="{1BCA8782-2A2F-46D4-BA50-CB5AD5D131E7}"/>
                </a:ext>
              </a:extLst>
            </p:cNvPr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2981;p47">
              <a:extLst>
                <a:ext uri="{FF2B5EF4-FFF2-40B4-BE49-F238E27FC236}">
                  <a16:creationId xmlns:a16="http://schemas.microsoft.com/office/drawing/2014/main" id="{316E34A2-3109-4A0A-A0C1-B4E55B5DAB08}"/>
                </a:ext>
              </a:extLst>
            </p:cNvPr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2982;p47">
              <a:extLst>
                <a:ext uri="{FF2B5EF4-FFF2-40B4-BE49-F238E27FC236}">
                  <a16:creationId xmlns:a16="http://schemas.microsoft.com/office/drawing/2014/main" id="{8AD1D30F-6596-4A0D-B3EC-B3BF559E11B7}"/>
                </a:ext>
              </a:extLst>
            </p:cNvPr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2983;p47">
              <a:extLst>
                <a:ext uri="{FF2B5EF4-FFF2-40B4-BE49-F238E27FC236}">
                  <a16:creationId xmlns:a16="http://schemas.microsoft.com/office/drawing/2014/main" id="{06321079-E472-4DE9-B4D1-F9A34C9DA5BF}"/>
                </a:ext>
              </a:extLst>
            </p:cNvPr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2984;p47">
              <a:extLst>
                <a:ext uri="{FF2B5EF4-FFF2-40B4-BE49-F238E27FC236}">
                  <a16:creationId xmlns:a16="http://schemas.microsoft.com/office/drawing/2014/main" id="{2B8F4EBC-AB9E-49B2-B652-CFFD292C4F75}"/>
                </a:ext>
              </a:extLst>
            </p:cNvPr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2985;p47">
              <a:extLst>
                <a:ext uri="{FF2B5EF4-FFF2-40B4-BE49-F238E27FC236}">
                  <a16:creationId xmlns:a16="http://schemas.microsoft.com/office/drawing/2014/main" id="{997D1FC9-E061-47BC-B8B1-EEB3CB23AC92}"/>
                </a:ext>
              </a:extLst>
            </p:cNvPr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2986;p47">
              <a:extLst>
                <a:ext uri="{FF2B5EF4-FFF2-40B4-BE49-F238E27FC236}">
                  <a16:creationId xmlns:a16="http://schemas.microsoft.com/office/drawing/2014/main" id="{54709A52-3A5E-4341-BBBA-E4EE4B4BA289}"/>
                </a:ext>
              </a:extLst>
            </p:cNvPr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2987;p47">
              <a:extLst>
                <a:ext uri="{FF2B5EF4-FFF2-40B4-BE49-F238E27FC236}">
                  <a16:creationId xmlns:a16="http://schemas.microsoft.com/office/drawing/2014/main" id="{AE147240-73C0-4572-BFE0-07E1BB9FF51C}"/>
                </a:ext>
              </a:extLst>
            </p:cNvPr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2988;p47">
              <a:extLst>
                <a:ext uri="{FF2B5EF4-FFF2-40B4-BE49-F238E27FC236}">
                  <a16:creationId xmlns:a16="http://schemas.microsoft.com/office/drawing/2014/main" id="{64442BF3-5E37-4A7E-AF00-CE048E3B0965}"/>
                </a:ext>
              </a:extLst>
            </p:cNvPr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2989;p47">
              <a:extLst>
                <a:ext uri="{FF2B5EF4-FFF2-40B4-BE49-F238E27FC236}">
                  <a16:creationId xmlns:a16="http://schemas.microsoft.com/office/drawing/2014/main" id="{FE706988-7AA5-4AD2-8328-E8C5FD3AD7EE}"/>
                </a:ext>
              </a:extLst>
            </p:cNvPr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2990;p47">
              <a:extLst>
                <a:ext uri="{FF2B5EF4-FFF2-40B4-BE49-F238E27FC236}">
                  <a16:creationId xmlns:a16="http://schemas.microsoft.com/office/drawing/2014/main" id="{3AB7CCDD-9889-480D-B64C-754CAFE1E7AF}"/>
                </a:ext>
              </a:extLst>
            </p:cNvPr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2991;p47">
              <a:extLst>
                <a:ext uri="{FF2B5EF4-FFF2-40B4-BE49-F238E27FC236}">
                  <a16:creationId xmlns:a16="http://schemas.microsoft.com/office/drawing/2014/main" id="{F013744E-C876-41C3-B6E2-64F0553694C3}"/>
                </a:ext>
              </a:extLst>
            </p:cNvPr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2992;p47">
              <a:extLst>
                <a:ext uri="{FF2B5EF4-FFF2-40B4-BE49-F238E27FC236}">
                  <a16:creationId xmlns:a16="http://schemas.microsoft.com/office/drawing/2014/main" id="{841293DF-3DFB-4229-AA48-85D1D054960A}"/>
                </a:ext>
              </a:extLst>
            </p:cNvPr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2993;p47">
              <a:extLst>
                <a:ext uri="{FF2B5EF4-FFF2-40B4-BE49-F238E27FC236}">
                  <a16:creationId xmlns:a16="http://schemas.microsoft.com/office/drawing/2014/main" id="{0B1E4F7E-439F-4CDE-B0DB-13B8AE18F779}"/>
                </a:ext>
              </a:extLst>
            </p:cNvPr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2994;p47">
              <a:extLst>
                <a:ext uri="{FF2B5EF4-FFF2-40B4-BE49-F238E27FC236}">
                  <a16:creationId xmlns:a16="http://schemas.microsoft.com/office/drawing/2014/main" id="{ED16B651-5D1C-4A80-A9FD-BF7326BB4AB4}"/>
                </a:ext>
              </a:extLst>
            </p:cNvPr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2995;p47">
              <a:extLst>
                <a:ext uri="{FF2B5EF4-FFF2-40B4-BE49-F238E27FC236}">
                  <a16:creationId xmlns:a16="http://schemas.microsoft.com/office/drawing/2014/main" id="{8A58AC8B-9992-4BFA-9091-32D762B6BE13}"/>
                </a:ext>
              </a:extLst>
            </p:cNvPr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2996;p47">
              <a:extLst>
                <a:ext uri="{FF2B5EF4-FFF2-40B4-BE49-F238E27FC236}">
                  <a16:creationId xmlns:a16="http://schemas.microsoft.com/office/drawing/2014/main" id="{18572B96-D40C-4E8A-95CD-8AA8B0FEDA14}"/>
                </a:ext>
              </a:extLst>
            </p:cNvPr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2997;p47">
              <a:extLst>
                <a:ext uri="{FF2B5EF4-FFF2-40B4-BE49-F238E27FC236}">
                  <a16:creationId xmlns:a16="http://schemas.microsoft.com/office/drawing/2014/main" id="{18501E95-CC45-4D28-9F2B-E97CD40584FF}"/>
                </a:ext>
              </a:extLst>
            </p:cNvPr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2998;p47">
              <a:extLst>
                <a:ext uri="{FF2B5EF4-FFF2-40B4-BE49-F238E27FC236}">
                  <a16:creationId xmlns:a16="http://schemas.microsoft.com/office/drawing/2014/main" id="{89B9D028-6102-4AA1-B4FC-40F40D74465A}"/>
                </a:ext>
              </a:extLst>
            </p:cNvPr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2999;p47">
              <a:extLst>
                <a:ext uri="{FF2B5EF4-FFF2-40B4-BE49-F238E27FC236}">
                  <a16:creationId xmlns:a16="http://schemas.microsoft.com/office/drawing/2014/main" id="{1C1B67AD-5D8C-493A-9EA1-62F262151DD0}"/>
                </a:ext>
              </a:extLst>
            </p:cNvPr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3000;p47">
              <a:extLst>
                <a:ext uri="{FF2B5EF4-FFF2-40B4-BE49-F238E27FC236}">
                  <a16:creationId xmlns:a16="http://schemas.microsoft.com/office/drawing/2014/main" id="{BCC243F9-5A4D-43C2-962D-9464327F7573}"/>
                </a:ext>
              </a:extLst>
            </p:cNvPr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3001;p47">
              <a:extLst>
                <a:ext uri="{FF2B5EF4-FFF2-40B4-BE49-F238E27FC236}">
                  <a16:creationId xmlns:a16="http://schemas.microsoft.com/office/drawing/2014/main" id="{981F6FFA-7D8F-4FA9-B9E1-0D5886D83C15}"/>
                </a:ext>
              </a:extLst>
            </p:cNvPr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3002;p47">
              <a:extLst>
                <a:ext uri="{FF2B5EF4-FFF2-40B4-BE49-F238E27FC236}">
                  <a16:creationId xmlns:a16="http://schemas.microsoft.com/office/drawing/2014/main" id="{23C53AE9-5C0F-4BC2-9008-1A719ACD0303}"/>
                </a:ext>
              </a:extLst>
            </p:cNvPr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3003;p47">
              <a:extLst>
                <a:ext uri="{FF2B5EF4-FFF2-40B4-BE49-F238E27FC236}">
                  <a16:creationId xmlns:a16="http://schemas.microsoft.com/office/drawing/2014/main" id="{CE700B6C-A025-4D3D-B234-E219A9771900}"/>
                </a:ext>
              </a:extLst>
            </p:cNvPr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3004;p47">
              <a:extLst>
                <a:ext uri="{FF2B5EF4-FFF2-40B4-BE49-F238E27FC236}">
                  <a16:creationId xmlns:a16="http://schemas.microsoft.com/office/drawing/2014/main" id="{766026CE-1D95-46CB-AE01-DF15099824AD}"/>
                </a:ext>
              </a:extLst>
            </p:cNvPr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3005;p47">
              <a:extLst>
                <a:ext uri="{FF2B5EF4-FFF2-40B4-BE49-F238E27FC236}">
                  <a16:creationId xmlns:a16="http://schemas.microsoft.com/office/drawing/2014/main" id="{925E4833-9CA4-400D-82DB-517D028948B5}"/>
                </a:ext>
              </a:extLst>
            </p:cNvPr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3006;p47">
              <a:extLst>
                <a:ext uri="{FF2B5EF4-FFF2-40B4-BE49-F238E27FC236}">
                  <a16:creationId xmlns:a16="http://schemas.microsoft.com/office/drawing/2014/main" id="{89CD220D-FE1A-4640-AF99-E9DEB1B624EB}"/>
                </a:ext>
              </a:extLst>
            </p:cNvPr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3007;p47">
              <a:extLst>
                <a:ext uri="{FF2B5EF4-FFF2-40B4-BE49-F238E27FC236}">
                  <a16:creationId xmlns:a16="http://schemas.microsoft.com/office/drawing/2014/main" id="{48CD803C-B867-4FDA-AC5F-5D8D80F7330D}"/>
                </a:ext>
              </a:extLst>
            </p:cNvPr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3008;p47">
              <a:extLst>
                <a:ext uri="{FF2B5EF4-FFF2-40B4-BE49-F238E27FC236}">
                  <a16:creationId xmlns:a16="http://schemas.microsoft.com/office/drawing/2014/main" id="{A9356281-3F36-4DA1-A08A-039E22197DBC}"/>
                </a:ext>
              </a:extLst>
            </p:cNvPr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3009;p47">
              <a:extLst>
                <a:ext uri="{FF2B5EF4-FFF2-40B4-BE49-F238E27FC236}">
                  <a16:creationId xmlns:a16="http://schemas.microsoft.com/office/drawing/2014/main" id="{83074021-32CB-43BB-8279-382497497455}"/>
                </a:ext>
              </a:extLst>
            </p:cNvPr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3010;p47">
              <a:extLst>
                <a:ext uri="{FF2B5EF4-FFF2-40B4-BE49-F238E27FC236}">
                  <a16:creationId xmlns:a16="http://schemas.microsoft.com/office/drawing/2014/main" id="{1F354916-B24C-47BB-8F6A-F9124996DD05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3011;p47">
              <a:extLst>
                <a:ext uri="{FF2B5EF4-FFF2-40B4-BE49-F238E27FC236}">
                  <a16:creationId xmlns:a16="http://schemas.microsoft.com/office/drawing/2014/main" id="{36A5C5B2-A1D9-4679-943B-6E0F7F13AB3D}"/>
                </a:ext>
              </a:extLst>
            </p:cNvPr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3012;p47">
              <a:extLst>
                <a:ext uri="{FF2B5EF4-FFF2-40B4-BE49-F238E27FC236}">
                  <a16:creationId xmlns:a16="http://schemas.microsoft.com/office/drawing/2014/main" id="{C388C929-E64D-47E6-9EF4-201213478DB3}"/>
                </a:ext>
              </a:extLst>
            </p:cNvPr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3013;p47">
              <a:extLst>
                <a:ext uri="{FF2B5EF4-FFF2-40B4-BE49-F238E27FC236}">
                  <a16:creationId xmlns:a16="http://schemas.microsoft.com/office/drawing/2014/main" id="{D67775B2-4F21-46DD-A788-38E75E9AB500}"/>
                </a:ext>
              </a:extLst>
            </p:cNvPr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3014;p47">
              <a:extLst>
                <a:ext uri="{FF2B5EF4-FFF2-40B4-BE49-F238E27FC236}">
                  <a16:creationId xmlns:a16="http://schemas.microsoft.com/office/drawing/2014/main" id="{21004C8D-2B66-41A5-AA47-3AEB244E3983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3015;p47">
              <a:extLst>
                <a:ext uri="{FF2B5EF4-FFF2-40B4-BE49-F238E27FC236}">
                  <a16:creationId xmlns:a16="http://schemas.microsoft.com/office/drawing/2014/main" id="{1147EFB1-521C-48A6-B1D1-56BCB62434D3}"/>
                </a:ext>
              </a:extLst>
            </p:cNvPr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3016;p47">
              <a:extLst>
                <a:ext uri="{FF2B5EF4-FFF2-40B4-BE49-F238E27FC236}">
                  <a16:creationId xmlns:a16="http://schemas.microsoft.com/office/drawing/2014/main" id="{2D99E338-4022-45F7-827E-7D2D93D5B445}"/>
                </a:ext>
              </a:extLst>
            </p:cNvPr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3017;p47">
              <a:extLst>
                <a:ext uri="{FF2B5EF4-FFF2-40B4-BE49-F238E27FC236}">
                  <a16:creationId xmlns:a16="http://schemas.microsoft.com/office/drawing/2014/main" id="{DE788A24-5480-4EF3-9180-3A672173ED4F}"/>
                </a:ext>
              </a:extLst>
            </p:cNvPr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3018;p47">
              <a:extLst>
                <a:ext uri="{FF2B5EF4-FFF2-40B4-BE49-F238E27FC236}">
                  <a16:creationId xmlns:a16="http://schemas.microsoft.com/office/drawing/2014/main" id="{4B60EFE8-5800-4333-B907-571A1A1BC48E}"/>
                </a:ext>
              </a:extLst>
            </p:cNvPr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3019;p47">
              <a:extLst>
                <a:ext uri="{FF2B5EF4-FFF2-40B4-BE49-F238E27FC236}">
                  <a16:creationId xmlns:a16="http://schemas.microsoft.com/office/drawing/2014/main" id="{28BAC697-A914-42A4-903E-F06B086936F7}"/>
                </a:ext>
              </a:extLst>
            </p:cNvPr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3020;p47">
              <a:extLst>
                <a:ext uri="{FF2B5EF4-FFF2-40B4-BE49-F238E27FC236}">
                  <a16:creationId xmlns:a16="http://schemas.microsoft.com/office/drawing/2014/main" id="{E367ED33-3418-4D96-B017-815C32351B90}"/>
                </a:ext>
              </a:extLst>
            </p:cNvPr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3021;p47">
              <a:extLst>
                <a:ext uri="{FF2B5EF4-FFF2-40B4-BE49-F238E27FC236}">
                  <a16:creationId xmlns:a16="http://schemas.microsoft.com/office/drawing/2014/main" id="{ADCFFFAF-B08E-45F8-926F-13DEC2E4FACE}"/>
                </a:ext>
              </a:extLst>
            </p:cNvPr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3022;p47">
              <a:extLst>
                <a:ext uri="{FF2B5EF4-FFF2-40B4-BE49-F238E27FC236}">
                  <a16:creationId xmlns:a16="http://schemas.microsoft.com/office/drawing/2014/main" id="{D50F8B0D-1AD0-42BF-B742-16882971B2A6}"/>
                </a:ext>
              </a:extLst>
            </p:cNvPr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3023;p47">
              <a:extLst>
                <a:ext uri="{FF2B5EF4-FFF2-40B4-BE49-F238E27FC236}">
                  <a16:creationId xmlns:a16="http://schemas.microsoft.com/office/drawing/2014/main" id="{F0403A12-006E-4B6A-90E0-ECC4C192FC10}"/>
                </a:ext>
              </a:extLst>
            </p:cNvPr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3024;p47">
              <a:extLst>
                <a:ext uri="{FF2B5EF4-FFF2-40B4-BE49-F238E27FC236}">
                  <a16:creationId xmlns:a16="http://schemas.microsoft.com/office/drawing/2014/main" id="{7C02476F-430C-46A2-9EDA-5F69939030CD}"/>
                </a:ext>
              </a:extLst>
            </p:cNvPr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3025;p47">
              <a:extLst>
                <a:ext uri="{FF2B5EF4-FFF2-40B4-BE49-F238E27FC236}">
                  <a16:creationId xmlns:a16="http://schemas.microsoft.com/office/drawing/2014/main" id="{34C24780-8485-4982-B6DA-5AC369E07796}"/>
                </a:ext>
              </a:extLst>
            </p:cNvPr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3026;p47">
              <a:extLst>
                <a:ext uri="{FF2B5EF4-FFF2-40B4-BE49-F238E27FC236}">
                  <a16:creationId xmlns:a16="http://schemas.microsoft.com/office/drawing/2014/main" id="{04E400B5-3BEC-4C7F-9966-F817C95EEC29}"/>
                </a:ext>
              </a:extLst>
            </p:cNvPr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3027;p47">
              <a:extLst>
                <a:ext uri="{FF2B5EF4-FFF2-40B4-BE49-F238E27FC236}">
                  <a16:creationId xmlns:a16="http://schemas.microsoft.com/office/drawing/2014/main" id="{EEEA50E6-A47C-4FF7-A4EA-9CA281B04C5B}"/>
                </a:ext>
              </a:extLst>
            </p:cNvPr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0" name="Google Shape;3028;p47">
              <a:extLst>
                <a:ext uri="{FF2B5EF4-FFF2-40B4-BE49-F238E27FC236}">
                  <a16:creationId xmlns:a16="http://schemas.microsoft.com/office/drawing/2014/main" id="{BBA8CABE-EF7D-4686-801C-86A336E9CC60}"/>
                </a:ext>
              </a:extLst>
            </p:cNvPr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1697" name="Google Shape;3029;p47">
                <a:extLst>
                  <a:ext uri="{FF2B5EF4-FFF2-40B4-BE49-F238E27FC236}">
                    <a16:creationId xmlns:a16="http://schemas.microsoft.com/office/drawing/2014/main" id="{B0E000C3-9157-4347-B729-D898E7A32902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8" name="Google Shape;3030;p47">
                <a:extLst>
                  <a:ext uri="{FF2B5EF4-FFF2-40B4-BE49-F238E27FC236}">
                    <a16:creationId xmlns:a16="http://schemas.microsoft.com/office/drawing/2014/main" id="{FF74397B-72D9-4E1B-88A5-58B62662CD2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9" name="Google Shape;3031;p47">
                <a:extLst>
                  <a:ext uri="{FF2B5EF4-FFF2-40B4-BE49-F238E27FC236}">
                    <a16:creationId xmlns:a16="http://schemas.microsoft.com/office/drawing/2014/main" id="{F048B275-1DC3-4D52-8675-63463F111545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0" name="Google Shape;3032;p47">
                <a:extLst>
                  <a:ext uri="{FF2B5EF4-FFF2-40B4-BE49-F238E27FC236}">
                    <a16:creationId xmlns:a16="http://schemas.microsoft.com/office/drawing/2014/main" id="{CDEBF29D-ECBD-48C2-8BC1-BC9EC3DC8944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1" name="Google Shape;3033;p47">
                <a:extLst>
                  <a:ext uri="{FF2B5EF4-FFF2-40B4-BE49-F238E27FC236}">
                    <a16:creationId xmlns:a16="http://schemas.microsoft.com/office/drawing/2014/main" id="{B38FF300-ADAD-4FF3-8654-ADC443A5A3CF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1" name="Google Shape;3034;p47">
              <a:extLst>
                <a:ext uri="{FF2B5EF4-FFF2-40B4-BE49-F238E27FC236}">
                  <a16:creationId xmlns:a16="http://schemas.microsoft.com/office/drawing/2014/main" id="{D8D08053-4B59-4403-988E-299002E253BA}"/>
                </a:ext>
              </a:extLst>
            </p:cNvPr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1692" name="Google Shape;3035;p47">
                <a:extLst>
                  <a:ext uri="{FF2B5EF4-FFF2-40B4-BE49-F238E27FC236}">
                    <a16:creationId xmlns:a16="http://schemas.microsoft.com/office/drawing/2014/main" id="{19BEA6CF-919E-4873-AB1E-DF232A27473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3036;p47">
                <a:extLst>
                  <a:ext uri="{FF2B5EF4-FFF2-40B4-BE49-F238E27FC236}">
                    <a16:creationId xmlns:a16="http://schemas.microsoft.com/office/drawing/2014/main" id="{1ED2EDD9-D780-45AD-979D-31DD5F9D8ED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4" name="Google Shape;3037;p47">
                <a:extLst>
                  <a:ext uri="{FF2B5EF4-FFF2-40B4-BE49-F238E27FC236}">
                    <a16:creationId xmlns:a16="http://schemas.microsoft.com/office/drawing/2014/main" id="{0448439E-658F-46E8-9BF0-E6BB33558577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5" name="Google Shape;3038;p47">
                <a:extLst>
                  <a:ext uri="{FF2B5EF4-FFF2-40B4-BE49-F238E27FC236}">
                    <a16:creationId xmlns:a16="http://schemas.microsoft.com/office/drawing/2014/main" id="{B104F916-6E0A-4CC7-9782-827038AD5A0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6" name="Google Shape;3039;p47">
                <a:extLst>
                  <a:ext uri="{FF2B5EF4-FFF2-40B4-BE49-F238E27FC236}">
                    <a16:creationId xmlns:a16="http://schemas.microsoft.com/office/drawing/2014/main" id="{684C6F7A-2ED1-4CA9-A0F9-FB658F8B304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2" name="Google Shape;3040;p47">
              <a:extLst>
                <a:ext uri="{FF2B5EF4-FFF2-40B4-BE49-F238E27FC236}">
                  <a16:creationId xmlns:a16="http://schemas.microsoft.com/office/drawing/2014/main" id="{51C9E488-346E-4279-B8EC-BD5640C9A015}"/>
                </a:ext>
              </a:extLst>
            </p:cNvPr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3041;p47">
              <a:extLst>
                <a:ext uri="{FF2B5EF4-FFF2-40B4-BE49-F238E27FC236}">
                  <a16:creationId xmlns:a16="http://schemas.microsoft.com/office/drawing/2014/main" id="{0CEE0ACC-1CC9-46E4-AE51-BE8B27FC0081}"/>
                </a:ext>
              </a:extLst>
            </p:cNvPr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4" name="Google Shape;3042;p47">
              <a:extLst>
                <a:ext uri="{FF2B5EF4-FFF2-40B4-BE49-F238E27FC236}">
                  <a16:creationId xmlns:a16="http://schemas.microsoft.com/office/drawing/2014/main" id="{623512B1-6FD0-444D-B1BC-C68B8070E175}"/>
                </a:ext>
              </a:extLst>
            </p:cNvPr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1687" name="Google Shape;3043;p47">
                <a:extLst>
                  <a:ext uri="{FF2B5EF4-FFF2-40B4-BE49-F238E27FC236}">
                    <a16:creationId xmlns:a16="http://schemas.microsoft.com/office/drawing/2014/main" id="{82192732-BDBF-4076-9D6C-87FF133D0454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8" name="Google Shape;3044;p47">
                <a:extLst>
                  <a:ext uri="{FF2B5EF4-FFF2-40B4-BE49-F238E27FC236}">
                    <a16:creationId xmlns:a16="http://schemas.microsoft.com/office/drawing/2014/main" id="{E4A013B2-B39F-4AE9-B75D-5E0CB90C984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9" name="Google Shape;3045;p47">
                <a:extLst>
                  <a:ext uri="{FF2B5EF4-FFF2-40B4-BE49-F238E27FC236}">
                    <a16:creationId xmlns:a16="http://schemas.microsoft.com/office/drawing/2014/main" id="{1576C6ED-57A4-400B-91F1-0A99FE3C9CB4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3046;p47">
                <a:extLst>
                  <a:ext uri="{FF2B5EF4-FFF2-40B4-BE49-F238E27FC236}">
                    <a16:creationId xmlns:a16="http://schemas.microsoft.com/office/drawing/2014/main" id="{F675A1C2-93DF-4C21-8A30-333489640D37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3047;p47">
                <a:extLst>
                  <a:ext uri="{FF2B5EF4-FFF2-40B4-BE49-F238E27FC236}">
                    <a16:creationId xmlns:a16="http://schemas.microsoft.com/office/drawing/2014/main" id="{69392ACA-87D9-4127-8DBF-00147DEF7008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5" name="Google Shape;3048;p47">
              <a:extLst>
                <a:ext uri="{FF2B5EF4-FFF2-40B4-BE49-F238E27FC236}">
                  <a16:creationId xmlns:a16="http://schemas.microsoft.com/office/drawing/2014/main" id="{F58FAD2A-ECE6-4085-83F4-931281F250E2}"/>
                </a:ext>
              </a:extLst>
            </p:cNvPr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3049;p47">
              <a:extLst>
                <a:ext uri="{FF2B5EF4-FFF2-40B4-BE49-F238E27FC236}">
                  <a16:creationId xmlns:a16="http://schemas.microsoft.com/office/drawing/2014/main" id="{BE87D4D1-7749-44D6-BA8D-B6C5196E3BE4}"/>
                </a:ext>
              </a:extLst>
            </p:cNvPr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43155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p4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grpSp>
        <p:nvGrpSpPr>
          <p:cNvPr id="2529" name="Google Shape;2529;p47"/>
          <p:cNvGrpSpPr/>
          <p:nvPr/>
        </p:nvGrpSpPr>
        <p:grpSpPr>
          <a:xfrm>
            <a:off x="411391" y="1651690"/>
            <a:ext cx="1782756" cy="1850564"/>
            <a:chOff x="2012475" y="393272"/>
            <a:chExt cx="4440240" cy="4609126"/>
          </a:xfrm>
        </p:grpSpPr>
        <p:sp>
          <p:nvSpPr>
            <p:cNvPr id="2530" name="Google Shape;2530;p4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4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4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0" name="Google Shape;3050;p47"/>
          <p:cNvGrpSpPr/>
          <p:nvPr/>
        </p:nvGrpSpPr>
        <p:grpSpPr>
          <a:xfrm>
            <a:off x="7270866" y="2067705"/>
            <a:ext cx="1407493" cy="1561147"/>
            <a:chOff x="2152750" y="190500"/>
            <a:chExt cx="4293756" cy="4762499"/>
          </a:xfrm>
        </p:grpSpPr>
        <p:sp>
          <p:nvSpPr>
            <p:cNvPr id="3051" name="Google Shape;3051;p4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2" name="Google Shape;3052;p4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3" name="Google Shape;3053;p4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4" name="Google Shape;3054;p4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4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6" name="Google Shape;3056;p4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7" name="Google Shape;3057;p4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4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4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4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4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4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4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4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4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4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4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4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4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4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4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4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4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4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4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4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4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4284779" y="1788612"/>
              <a:ext cx="334152" cy="334899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3775856" y="190500"/>
              <a:ext cx="1317273" cy="1322737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5" name="Google Shape;3125;p4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3126" name="Google Shape;3126;p4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4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4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4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4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4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4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4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4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5" name="Google Shape;3135;p4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3136" name="Google Shape;3136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7" name="Google Shape;3137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8" name="Google Shape;3138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41" name="Google Shape;3141;p4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2" name="Google Shape;3142;p4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3" name="Google Shape;3143;p4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4" name="Google Shape;3144;p4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5" name="Google Shape;3145;p4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6" name="Google Shape;3146;p4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7" name="Google Shape;3147;p4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8" name="Google Shape;3148;p4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9" name="Google Shape;3149;p4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0" name="Google Shape;3150;p4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1" name="Google Shape;3151;p4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2" name="Google Shape;3152;p4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3" name="Google Shape;3153;p4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4" name="Google Shape;3154;p4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4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6" name="Google Shape;3156;p4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7" name="Google Shape;3157;p4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4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9" name="Google Shape;3159;p47"/>
          <p:cNvGrpSpPr/>
          <p:nvPr/>
        </p:nvGrpSpPr>
        <p:grpSpPr>
          <a:xfrm>
            <a:off x="3812724" y="1678046"/>
            <a:ext cx="1641530" cy="1833054"/>
            <a:chOff x="2152775" y="305709"/>
            <a:chExt cx="4264823" cy="4762415"/>
          </a:xfrm>
        </p:grpSpPr>
        <p:grpSp>
          <p:nvGrpSpPr>
            <p:cNvPr id="3160" name="Google Shape;3160;p4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3161" name="Google Shape;3161;p4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4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4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4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4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4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4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4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4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4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1" name="Google Shape;3171;p4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2" name="Google Shape;3172;p4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4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4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4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4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4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8" name="Google Shape;3178;p4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3179" name="Google Shape;3179;p4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4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4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4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4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4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4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4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4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8" name="Google Shape;3188;p4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9" name="Google Shape;3189;p4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4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4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4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4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4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5" name="Google Shape;3195;p4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3196" name="Google Shape;3196;p4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4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4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4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4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4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4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4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4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5" name="Google Shape;3205;p4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6" name="Google Shape;3206;p4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4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4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4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4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4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12" name="Google Shape;3212;p4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3213" name="Google Shape;3213;p4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4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4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4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4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4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4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4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4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2" name="Google Shape;3222;p4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3" name="Google Shape;3223;p4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4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4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4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4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4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9" name="Google Shape;3229;p4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3230" name="Google Shape;3230;p4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4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4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4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4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4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4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4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4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9" name="Google Shape;3239;p4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0" name="Google Shape;3240;p4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4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4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4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4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4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46" name="Google Shape;3246;p4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3247" name="Google Shape;3247;p4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4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4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4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4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4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4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4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4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6" name="Google Shape;3256;p4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7" name="Google Shape;3257;p4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4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4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4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4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4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3" name="Google Shape;3263;p4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3264" name="Google Shape;3264;p4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4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4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4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4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4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4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4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4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3" name="Google Shape;3273;p4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4" name="Google Shape;3274;p4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4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4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4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4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4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80" name="Google Shape;3280;p4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4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4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3" name="Google Shape;3283;p4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4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85" name="Google Shape;3285;p4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3286" name="Google Shape;3286;p4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4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4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4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0" name="Google Shape;3290;p4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1" name="Google Shape;3291;p4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2" name="Google Shape;3292;p4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3" name="Google Shape;3293;p4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4" name="Google Shape;3294;p4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4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4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4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8" name="Google Shape;3298;p4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9" name="Google Shape;3299;p4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0" name="Google Shape;3300;p4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1" name="Google Shape;3301;p4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02" name="Google Shape;3302;p4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303" name="Google Shape;3303;p4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4" name="Google Shape;3304;p4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5" name="Google Shape;3305;p4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6" name="Google Shape;3306;p4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7" name="Google Shape;3307;p4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8" name="Google Shape;3308;p4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9" name="Google Shape;3309;p4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0" name="Google Shape;3310;p4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1" name="Google Shape;3311;p4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2" name="Google Shape;3312;p4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3" name="Google Shape;3313;p4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4" name="Google Shape;3314;p4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5" name="Google Shape;3315;p4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6" name="Google Shape;3316;p4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7" name="Google Shape;3317;p4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8" name="Google Shape;3318;p4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9" name="Google Shape;3319;p4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320" name="Google Shape;3320;p4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1" name="Google Shape;3321;p4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2" name="Google Shape;3322;p4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3" name="Google Shape;3323;p4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4" name="Google Shape;3324;p4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5" name="Google Shape;3325;p4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6" name="Google Shape;3326;p4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7" name="Google Shape;3327;p4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8" name="Google Shape;3328;p4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9" name="Google Shape;3329;p4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0" name="Google Shape;3330;p4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1" name="Google Shape;3331;p4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2" name="Google Shape;3332;p4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3" name="Google Shape;3333;p4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4" name="Google Shape;3334;p4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5" name="Google Shape;3335;p4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36" name="Google Shape;3336;p4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337" name="Google Shape;3337;p4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4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9" name="Google Shape;3339;p4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0" name="Google Shape;3340;p4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1" name="Google Shape;3341;p4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2" name="Google Shape;3342;p4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3" name="Google Shape;3343;p4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4" name="Google Shape;3344;p4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4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6" name="Google Shape;3346;p4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7" name="Google Shape;3347;p4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8" name="Google Shape;3348;p4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4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4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4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2" name="Google Shape;3352;p4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3" name="Google Shape;3353;p4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354" name="Google Shape;3354;p4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5" name="Google Shape;3355;p4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6" name="Google Shape;3356;p4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7" name="Google Shape;3357;p4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8" name="Google Shape;3358;p4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9" name="Google Shape;3359;p4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0" name="Google Shape;3360;p4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1" name="Google Shape;3361;p4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2" name="Google Shape;3362;p4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3" name="Google Shape;3363;p4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4" name="Google Shape;3364;p4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5" name="Google Shape;3365;p4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6" name="Google Shape;3366;p4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4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4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4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0" name="Google Shape;3370;p4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371" name="Google Shape;3371;p4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2" name="Google Shape;3372;p4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4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4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4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4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7" name="Google Shape;3377;p4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8" name="Google Shape;3378;p4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9" name="Google Shape;3379;p4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0" name="Google Shape;3380;p4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1" name="Google Shape;3381;p4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2" name="Google Shape;3382;p4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3" name="Google Shape;3383;p4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4" name="Google Shape;3384;p4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5" name="Google Shape;3385;p4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6" name="Google Shape;3386;p4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7" name="Google Shape;3387;p4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388" name="Google Shape;3388;p4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4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4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1" name="Google Shape;3391;p4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2" name="Google Shape;3392;p4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3" name="Google Shape;3393;p4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4" name="Google Shape;3394;p4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5" name="Google Shape;3395;p4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6" name="Google Shape;3396;p4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7" name="Google Shape;3397;p4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8" name="Google Shape;3398;p4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9" name="Google Shape;3399;p4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0" name="Google Shape;3400;p4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1" name="Google Shape;3401;p4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2" name="Google Shape;3402;p4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3" name="Google Shape;3403;p4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04" name="Google Shape;3404;p4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405" name="Google Shape;3405;p4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4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7" name="Google Shape;3407;p4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8" name="Google Shape;3408;p4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9" name="Google Shape;3409;p4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0" name="Google Shape;3410;p4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1" name="Google Shape;3411;p4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2" name="Google Shape;3412;p4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3" name="Google Shape;3413;p4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4" name="Google Shape;3414;p4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5" name="Google Shape;3415;p4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6" name="Google Shape;3416;p4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7" name="Google Shape;3417;p4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8" name="Google Shape;3418;p4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9" name="Google Shape;3419;p4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0" name="Google Shape;3420;p4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21" name="Google Shape;3421;p4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422" name="Google Shape;3422;p4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3" name="Google Shape;3423;p4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4" name="Google Shape;3424;p4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4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4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4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4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4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4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4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2" name="Google Shape;3432;p4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3" name="Google Shape;3433;p4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4" name="Google Shape;3434;p4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5" name="Google Shape;3435;p4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6" name="Google Shape;3436;p4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7" name="Google Shape;3437;p4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8" name="Google Shape;3438;p4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439" name="Google Shape;3439;p4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0" name="Google Shape;3440;p4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1" name="Google Shape;3441;p4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2" name="Google Shape;3442;p4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3" name="Google Shape;3443;p4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4" name="Google Shape;3444;p4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5" name="Google Shape;3445;p4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6" name="Google Shape;3446;p4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7" name="Google Shape;3447;p4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8" name="Google Shape;3448;p4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9" name="Google Shape;3449;p4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0" name="Google Shape;3450;p4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1" name="Google Shape;3451;p4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2" name="Google Shape;3452;p4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3" name="Google Shape;3453;p4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4" name="Google Shape;3454;p4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55" name="Google Shape;3455;p4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456" name="Google Shape;3456;p4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7" name="Google Shape;3457;p4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8" name="Google Shape;3458;p4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9" name="Google Shape;3459;p4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0" name="Google Shape;3460;p4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1" name="Google Shape;3461;p4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2" name="Google Shape;3462;p4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3" name="Google Shape;3463;p4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4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5" name="Google Shape;3465;p4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6" name="Google Shape;3466;p4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7" name="Google Shape;3467;p4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8" name="Google Shape;3468;p4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9" name="Google Shape;3469;p4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0" name="Google Shape;3470;p4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1" name="Google Shape;3471;p4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2" name="Google Shape;3472;p4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473" name="Google Shape;3473;p4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4" name="Google Shape;3474;p4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5" name="Google Shape;3475;p4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6" name="Google Shape;3476;p4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7" name="Google Shape;3477;p4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8" name="Google Shape;3478;p4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9" name="Google Shape;3479;p4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0" name="Google Shape;3480;p4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1" name="Google Shape;3481;p4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2" name="Google Shape;3482;p4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3" name="Google Shape;3483;p4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4" name="Google Shape;3484;p4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4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4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4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4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9" name="Google Shape;3489;p4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490" name="Google Shape;3490;p4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4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4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4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4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4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4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4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4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4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4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4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4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4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4" name="Google Shape;3504;p4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5" name="Google Shape;3505;p4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6" name="Google Shape;3506;p4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507" name="Google Shape;3507;p4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8" name="Google Shape;3508;p4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9" name="Google Shape;3509;p4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0" name="Google Shape;3510;p4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1" name="Google Shape;3511;p4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2" name="Google Shape;3512;p4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3" name="Google Shape;3513;p4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4" name="Google Shape;3514;p4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5" name="Google Shape;3515;p4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6" name="Google Shape;3516;p4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7" name="Google Shape;3517;p4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8" name="Google Shape;3518;p4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9" name="Google Shape;3519;p4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0" name="Google Shape;3520;p4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1" name="Google Shape;3521;p4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2" name="Google Shape;3522;p4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3" name="Google Shape;3523;p4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524" name="Google Shape;3524;p4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5" name="Google Shape;3525;p4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6" name="Google Shape;3526;p4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7" name="Google Shape;3527;p4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8" name="Google Shape;3528;p4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2" name="Google Shape;3532;p4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3" name="Google Shape;3533;p4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4" name="Google Shape;3534;p4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5" name="Google Shape;3535;p4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6" name="Google Shape;3536;p4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7" name="Google Shape;3537;p4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8" name="Google Shape;3538;p4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9" name="Google Shape;3539;p4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40" name="Google Shape;3540;p4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541" name="Google Shape;3541;p4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2" name="Google Shape;3542;p4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3" name="Google Shape;3543;p4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4" name="Google Shape;3544;p4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5" name="Google Shape;3545;p4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6" name="Google Shape;3546;p4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7" name="Google Shape;3547;p4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8" name="Google Shape;3548;p4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9" name="Google Shape;3549;p4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0" name="Google Shape;3550;p4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1" name="Google Shape;3551;p4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4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3" name="Google Shape;3553;p4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4" name="Google Shape;3554;p4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5" name="Google Shape;3555;p4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6" name="Google Shape;3556;p4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7" name="Google Shape;3557;p4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558" name="Google Shape;3558;p4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9" name="Google Shape;3559;p4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0" name="Google Shape;3560;p4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1" name="Google Shape;3561;p4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2" name="Google Shape;3562;p4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3" name="Google Shape;3563;p4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4" name="Google Shape;3564;p4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5" name="Google Shape;3565;p4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6" name="Google Shape;3566;p4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7" name="Google Shape;3567;p4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8" name="Google Shape;3568;p4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9" name="Google Shape;3569;p4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0" name="Google Shape;3570;p4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1" name="Google Shape;3571;p4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2" name="Google Shape;3572;p4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3" name="Google Shape;3573;p4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74" name="Google Shape;3574;p4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575" name="Google Shape;3575;p4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6" name="Google Shape;3576;p4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7" name="Google Shape;3577;p4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8" name="Google Shape;3578;p4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4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4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4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4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4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4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4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4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4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4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4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4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1" name="Google Shape;3591;p4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4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4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4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4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6" name="Google Shape;3596;p4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7" name="Google Shape;3597;p4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8" name="Google Shape;3598;p4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4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4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4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4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4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4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4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4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4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0" name="Google Shape;3620;p4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1" name="Google Shape;3621;p4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2" name="Google Shape;3622;p4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3" name="Google Shape;3623;p4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8" name="Google Shape;3628;p4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9" name="Google Shape;3629;p4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0" name="Google Shape;3630;p4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1" name="Google Shape;3631;p4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2" name="Google Shape;3632;p4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3" name="Google Shape;3633;p4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4" name="Google Shape;3634;p4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5" name="Google Shape;3635;p4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7" name="Google Shape;3637;p4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8" name="Google Shape;3638;p4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9" name="Google Shape;3639;p4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0" name="Google Shape;3640;p4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1" name="Google Shape;3641;p4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2" name="Google Shape;3642;p4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3" name="Google Shape;3643;p4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4" name="Google Shape;3644;p4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5" name="Google Shape;3655;p4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4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4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667" name="Google Shape;3667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2" name="Google Shape;3672;p4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673" name="Google Shape;3673;p4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4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4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4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4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8" name="Google Shape;3678;p4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2" name="Google Shape;3812;p47"/>
          <p:cNvSpPr txBox="1">
            <a:spLocks noGrp="1"/>
          </p:cNvSpPr>
          <p:nvPr>
            <p:ph type="title"/>
          </p:nvPr>
        </p:nvSpPr>
        <p:spPr>
          <a:xfrm>
            <a:off x="380999" y="624650"/>
            <a:ext cx="3755879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Waterfall Methodology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189278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9" name="Google Shape;5449;p51"/>
          <p:cNvSpPr txBox="1"/>
          <p:nvPr/>
        </p:nvSpPr>
        <p:spPr>
          <a:xfrm>
            <a:off x="8843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Barlow"/>
                <a:ea typeface="Barlow"/>
                <a:cs typeface="Barlow"/>
                <a:sym typeface="Barlow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450" name="Google Shape;5450;p5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5451" name="Google Shape;5451;p51"/>
          <p:cNvSpPr txBox="1">
            <a:spLocks noGrp="1"/>
          </p:cNvSpPr>
          <p:nvPr>
            <p:ph type="body" idx="4294967295"/>
          </p:nvPr>
        </p:nvSpPr>
        <p:spPr>
          <a:xfrm>
            <a:off x="8844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You can also use any emoji as an icon!</a:t>
            </a:r>
            <a:br>
              <a:rPr lang="en" sz="1400" dirty="0"/>
            </a:br>
            <a:r>
              <a:rPr lang="en" sz="1400" dirty="0"/>
              <a:t>And of course it resizes without losing quality.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i="0" dirty="0">
                <a:effectLst/>
                <a:latin typeface="-apple-system"/>
              </a:rPr>
              <a:t>My </a:t>
            </a:r>
            <a:r>
              <a:rPr lang="en-US" sz="1400" b="0" i="0" dirty="0" err="1">
                <a:effectLst/>
                <a:latin typeface="-apple-system"/>
              </a:rPr>
              <a:t>Linkedin</a:t>
            </a:r>
            <a:r>
              <a:rPr lang="en-US" sz="1400" b="0" i="0" dirty="0">
                <a:effectLst/>
                <a:latin typeface="-apple-system"/>
              </a:rPr>
              <a:t>: </a:t>
            </a:r>
            <a:r>
              <a:rPr lang="en-US" sz="1400" i="0" dirty="0">
                <a:effectLst/>
                <a:latin typeface="-apple-system"/>
                <a:hlinkClick r:id="rId3"/>
              </a:rPr>
              <a:t>https://www.linkedin.com/in/nholuong/</a:t>
            </a:r>
            <a:br>
              <a:rPr lang="en-US" sz="1400" dirty="0"/>
            </a:br>
            <a:r>
              <a:rPr lang="en-US" sz="1400" b="0" i="0" dirty="0">
                <a:effectLst/>
                <a:latin typeface="-apple-system"/>
              </a:rPr>
              <a:t>My </a:t>
            </a:r>
            <a:r>
              <a:rPr lang="en-US" sz="1400" b="0" i="0" dirty="0" err="1">
                <a:effectLst/>
                <a:latin typeface="-apple-system"/>
              </a:rPr>
              <a:t>Github</a:t>
            </a:r>
            <a:r>
              <a:rPr lang="en-US" sz="1400" b="0" i="0" dirty="0">
                <a:effectLst/>
                <a:latin typeface="-apple-system"/>
              </a:rPr>
              <a:t>: </a:t>
            </a:r>
            <a:r>
              <a:rPr lang="en-US" sz="1400" i="0" dirty="0">
                <a:effectLst/>
                <a:latin typeface="-apple-system"/>
                <a:hlinkClick r:id="rId4"/>
              </a:rPr>
              <a:t>https://github.com/nholuongut/nholuong</a:t>
            </a:r>
            <a:endParaRPr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30ED-80DB-6EE7-26AF-DDD7C825D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7372"/>
            <a:ext cx="2682600" cy="3187378"/>
          </a:xfrm>
        </p:spPr>
        <p:txBody>
          <a:bodyPr/>
          <a:lstStyle/>
          <a:p>
            <a:r>
              <a:rPr lang="en-US" sz="1800" i="1" dirty="0">
                <a:solidFill>
                  <a:schemeClr val="tx1"/>
                </a:solidFill>
                <a:cs typeface="Segoe UI Semilight"/>
              </a:rPr>
              <a:t>"DevOps is the union of people, process, and products to enable continuous delivery of value to end users." </a:t>
            </a:r>
          </a:p>
          <a:p>
            <a:endParaRPr lang="en-US" sz="1800" dirty="0">
              <a:solidFill>
                <a:schemeClr val="tx1"/>
              </a:solidFill>
              <a:cs typeface="Segoe UI Semilight"/>
            </a:endParaRPr>
          </a:p>
          <a:p>
            <a:r>
              <a:rPr lang="en-US" sz="1800" dirty="0">
                <a:solidFill>
                  <a:schemeClr val="tx1"/>
                </a:solidFill>
                <a:cs typeface="Segoe UI Semilight"/>
              </a:rPr>
              <a:t>– Donovan Brown, </a:t>
            </a:r>
            <a:r>
              <a:rPr lang="en-US" sz="1800" dirty="0">
                <a:solidFill>
                  <a:schemeClr val="tx1"/>
                </a:solidFill>
                <a:cs typeface="Segoe UI Semilight"/>
                <a:hlinkClick r:id="rId3"/>
              </a:rPr>
              <a:t>What is DevOps?</a:t>
            </a:r>
            <a:r>
              <a:rPr lang="en-US" sz="1800" dirty="0">
                <a:solidFill>
                  <a:schemeClr val="tx1"/>
                </a:solidFill>
                <a:cs typeface="Segoe UI Semilight"/>
              </a:rPr>
              <a:t> 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516536-86AB-D986-A06A-AF1CB73F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D95F792-517C-BAB9-D53A-D3CEB1BA451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54DF32B4-EFF8-ADBA-F405-0E8E7479CCA0}"/>
              </a:ext>
            </a:extLst>
          </p:cNvPr>
          <p:cNvSpPr txBox="1">
            <a:spLocks/>
          </p:cNvSpPr>
          <p:nvPr/>
        </p:nvSpPr>
        <p:spPr>
          <a:xfrm>
            <a:off x="3308322" y="706402"/>
            <a:ext cx="7061350" cy="47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 b="0" i="0" u="none" strike="noStrike" cap="none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6B7D88-F9BB-68CC-038F-7E3873336AF9}"/>
              </a:ext>
            </a:extLst>
          </p:cNvPr>
          <p:cNvSpPr/>
          <p:nvPr/>
        </p:nvSpPr>
        <p:spPr bwMode="auto">
          <a:xfrm>
            <a:off x="260496" y="5360544"/>
            <a:ext cx="2308778" cy="573200"/>
          </a:xfrm>
          <a:prstGeom prst="rect">
            <a:avLst/>
          </a:prstGeom>
          <a:noFill/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37160" rIns="18288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1"/>
              </a:solidFill>
              <a:cs typeface="Segoe UI Semi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719C42-CF57-FC58-0422-E78363895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500" y="1573812"/>
            <a:ext cx="5257313" cy="30118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555C16-4839-8B4C-B2DB-4FB7CFE6C8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77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Continuous Integration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The ongoing merging and testing of code, which leads to finding defects early. 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DevOps Continued</a:t>
            </a:r>
            <a:endParaRPr dirty="0"/>
          </a:p>
        </p:txBody>
      </p:sp>
      <p:sp>
        <p:nvSpPr>
          <p:cNvPr id="859" name="Google Shape;859;p19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Continuous Delivery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Ongoing Delivery of software solutions to production and testing environments to respond to ever-changing business requirements.</a:t>
            </a:r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AB2AAB9B-E05C-4413-4678-D2A106A3C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712" y="761248"/>
            <a:ext cx="3170832" cy="257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62522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2b31412-8c8f-44f1-a883-141cef3f34cc">
      <Terms xmlns="http://schemas.microsoft.com/office/infopath/2007/PartnerControls"/>
    </lcf76f155ced4ddcb4097134ff3c332f>
    <TaxCatchAll xmlns="92e4be8c-5aca-45ec-8e17-deab1f90d7c8" xsi:nil="true"/>
    <Duration xmlns="92b31412-8c8f-44f1-a883-141cef3f34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5EC4FAED17FD4FA002B715A7CB3129" ma:contentTypeVersion="19" ma:contentTypeDescription="Create a new document." ma:contentTypeScope="" ma:versionID="0f295b4eaac5758ed5fac4959b75d881">
  <xsd:schema xmlns:xsd="http://www.w3.org/2001/XMLSchema" xmlns:xs="http://www.w3.org/2001/XMLSchema" xmlns:p="http://schemas.microsoft.com/office/2006/metadata/properties" xmlns:ns2="92e4be8c-5aca-45ec-8e17-deab1f90d7c8" xmlns:ns3="92b31412-8c8f-44f1-a883-141cef3f34cc" targetNamespace="http://schemas.microsoft.com/office/2006/metadata/properties" ma:root="true" ma:fieldsID="57dd884e41ecc57e715e77a3a1c4b2cc" ns2:_="" ns3:_="">
    <xsd:import namespace="92e4be8c-5aca-45ec-8e17-deab1f90d7c8"/>
    <xsd:import namespace="92b31412-8c8f-44f1-a883-141cef3f34c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Duration" minOccurs="0"/>
                <xsd:element ref="ns3:MediaLengthInSecond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e4be8c-5aca-45ec-8e17-deab1f90d7c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d795d2f5-1cbf-45cb-9409-0dc909a94953}" ma:internalName="TaxCatchAll" ma:showField="CatchAllData" ma:web="92e4be8c-5aca-45ec-8e17-deab1f90d7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31412-8c8f-44f1-a883-141cef3f3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uration" ma:index="19" nillable="true" ma:displayName="Duration" ma:internalName="Duration">
      <xsd:simpleType>
        <xsd:restriction base="dms:Text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c4206cbd-ed67-49c0-b8a0-af32ee4f26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BD958B-E3EC-4108-B4C1-C9C73CDEAA0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111DE6-9300-4CB9-B068-205DAFBF4255}">
  <ds:schemaRefs>
    <ds:schemaRef ds:uri="http://schemas.microsoft.com/office/2006/metadata/properties"/>
    <ds:schemaRef ds:uri="http://schemas.microsoft.com/office/infopath/2007/PartnerControls"/>
    <ds:schemaRef ds:uri="92b31412-8c8f-44f1-a883-141cef3f34cc"/>
    <ds:schemaRef ds:uri="92e4be8c-5aca-45ec-8e17-deab1f90d7c8"/>
  </ds:schemaRefs>
</ds:datastoreItem>
</file>

<file path=customXml/itemProps3.xml><?xml version="1.0" encoding="utf-8"?>
<ds:datastoreItem xmlns:ds="http://schemas.openxmlformats.org/officeDocument/2006/customXml" ds:itemID="{EAD6A1FA-5DC7-4D74-AF80-CA704CF942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e4be8c-5aca-45ec-8e17-deab1f90d7c8"/>
    <ds:schemaRef ds:uri="92b31412-8c8f-44f1-a883-141cef3f34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13643</TotalTime>
  <Words>3496</Words>
  <Application>Microsoft Macintosh PowerPoint</Application>
  <PresentationFormat>On-screen Show (16:9)</PresentationFormat>
  <Paragraphs>646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Raleway Thin</vt:lpstr>
      <vt:lpstr>Barlow</vt:lpstr>
      <vt:lpstr>Barlow Light</vt:lpstr>
      <vt:lpstr>Calibri</vt:lpstr>
      <vt:lpstr>Barlow SemiBold</vt:lpstr>
      <vt:lpstr>-apple-system</vt:lpstr>
      <vt:lpstr>Segoe UI</vt:lpstr>
      <vt:lpstr>Raleway</vt:lpstr>
      <vt:lpstr>Arial</vt:lpstr>
      <vt:lpstr>Gaoler template</vt:lpstr>
      <vt:lpstr>Azure DevOps and Continuous Delivery With Git</vt:lpstr>
      <vt:lpstr>HELLO!</vt:lpstr>
      <vt:lpstr>Course Objectives</vt:lpstr>
      <vt:lpstr>Azure DevOps</vt:lpstr>
      <vt:lpstr>Key Features</vt:lpstr>
      <vt:lpstr>Welcome!</vt:lpstr>
      <vt:lpstr>Other Techhnologies</vt:lpstr>
      <vt:lpstr>What is DevOps? </vt:lpstr>
      <vt:lpstr>DevOps Continued</vt:lpstr>
      <vt:lpstr>DevOps Continued</vt:lpstr>
      <vt:lpstr>PowerPoint Presentation</vt:lpstr>
      <vt:lpstr>PowerPoint Presentation</vt:lpstr>
      <vt:lpstr>Azure DevOps</vt:lpstr>
      <vt:lpstr>GitHub</vt:lpstr>
      <vt:lpstr>What is Source Control Management System</vt:lpstr>
      <vt:lpstr>PowerPoint Presentation</vt:lpstr>
      <vt:lpstr>Best Practices</vt:lpstr>
      <vt:lpstr>Types of SCM</vt:lpstr>
      <vt:lpstr>Types of Source Control Management Systems</vt:lpstr>
      <vt:lpstr>Centralized Source Control</vt:lpstr>
      <vt:lpstr>Distributed Source Control</vt:lpstr>
      <vt:lpstr>Git vs TFVC</vt:lpstr>
      <vt:lpstr>PowerPoint Presentation</vt:lpstr>
      <vt:lpstr>Why Protect a branch?</vt:lpstr>
      <vt:lpstr>Build and Releases Pipelines</vt:lpstr>
      <vt:lpstr>Build and Release Pipelines</vt:lpstr>
      <vt:lpstr>Azure DevOps Pipelines</vt:lpstr>
      <vt:lpstr>Build and Release Pipelines</vt:lpstr>
      <vt:lpstr>Azure DevOps Pipelines</vt:lpstr>
      <vt:lpstr>Azure DevOps Pipelines</vt:lpstr>
      <vt:lpstr>Azure Pipelines Agents</vt:lpstr>
      <vt:lpstr>Next Up…</vt:lpstr>
      <vt:lpstr>Azure Pipelines Agents</vt:lpstr>
      <vt:lpstr>Git Branching and Merging</vt:lpstr>
      <vt:lpstr>Git Merge</vt:lpstr>
      <vt:lpstr>Git Merge</vt:lpstr>
      <vt:lpstr>Git Rebase</vt:lpstr>
      <vt:lpstr>Git Rebase</vt:lpstr>
      <vt:lpstr>Next Up…</vt:lpstr>
      <vt:lpstr>PowerPoint Presentation</vt:lpstr>
      <vt:lpstr>Why Learn .NET Development</vt:lpstr>
      <vt:lpstr>Publish Your App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Credits</vt:lpstr>
      <vt:lpstr>Presentation design</vt:lpstr>
      <vt:lpstr>Extra Resources</vt:lpstr>
      <vt:lpstr>Timeline</vt:lpstr>
      <vt:lpstr>Waterfall Analysis</vt:lpstr>
      <vt:lpstr>Gantt chart</vt:lpstr>
      <vt:lpstr>Agile Analysis</vt:lpstr>
      <vt:lpstr>Roadmap</vt:lpstr>
      <vt:lpstr>Business Model Canvas</vt:lpstr>
      <vt:lpstr>Funnel</vt:lpstr>
      <vt:lpstr>Competitor Matrix</vt:lpstr>
      <vt:lpstr>Weekly Planner</vt:lpstr>
      <vt:lpstr>Extra resources</vt:lpstr>
      <vt:lpstr>Other Technologies</vt:lpstr>
      <vt:lpstr>PowerPoint Presentation</vt:lpstr>
      <vt:lpstr>Agile Methodology</vt:lpstr>
      <vt:lpstr>Waterfall Methodology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subject/>
  <dc:creator>Nho Luong</dc:creator>
  <cp:keywords/>
  <dc:description>Hello,
I'm Nho Luong from Ho Chi Minh City, Vietnam
I can remote work anywhere.
My Linkedin: https://www.linkedin.com/in/nholuong/
My Github: https://github.com/nholuongut/nholuong
Best Regards,
Nho Luong.</dc:description>
  <cp:lastModifiedBy>Microsoft Office User</cp:lastModifiedBy>
  <cp:revision>18</cp:revision>
  <dcterms:modified xsi:type="dcterms:W3CDTF">2025-12-12T11:45:27Z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0x010100AF5EC4FAED17FD4FA002B715A7CB3129</vt:lpwstr>
  </property>
</Properties>
</file>